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1" r:id="rId15"/>
    <p:sldId id="284" r:id="rId16"/>
    <p:sldId id="285" r:id="rId17"/>
    <p:sldId id="272" r:id="rId18"/>
    <p:sldId id="286" r:id="rId19"/>
    <p:sldId id="261" r:id="rId20"/>
    <p:sldId id="262" r:id="rId21"/>
    <p:sldId id="287" r:id="rId22"/>
    <p:sldId id="291" r:id="rId23"/>
    <p:sldId id="288" r:id="rId24"/>
    <p:sldId id="289" r:id="rId25"/>
    <p:sldId id="290" r:id="rId26"/>
    <p:sldId id="263" r:id="rId27"/>
    <p:sldId id="303" r:id="rId28"/>
    <p:sldId id="294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93" r:id="rId38"/>
    <p:sldId id="301" r:id="rId39"/>
    <p:sldId id="292" r:id="rId40"/>
    <p:sldId id="296" r:id="rId41"/>
    <p:sldId id="297" r:id="rId42"/>
    <p:sldId id="298" r:id="rId43"/>
    <p:sldId id="299" r:id="rId44"/>
    <p:sldId id="300" r:id="rId45"/>
    <p:sldId id="302" r:id="rId46"/>
    <p:sldId id="312" r:id="rId47"/>
    <p:sldId id="317" r:id="rId48"/>
    <p:sldId id="313" r:id="rId49"/>
    <p:sldId id="314" r:id="rId50"/>
    <p:sldId id="315" r:id="rId51"/>
    <p:sldId id="268" r:id="rId52"/>
    <p:sldId id="316" r:id="rId53"/>
    <p:sldId id="270" r:id="rId54"/>
    <p:sldId id="265" r:id="rId55"/>
    <p:sldId id="318" r:id="rId56"/>
    <p:sldId id="269" r:id="rId57"/>
    <p:sldId id="319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68000" autoAdjust="0"/>
  </p:normalViewPr>
  <p:slideViewPr>
    <p:cSldViewPr>
      <p:cViewPr varScale="1">
        <p:scale>
          <a:sx n="78" d="100"/>
          <a:sy n="78" d="100"/>
        </p:scale>
        <p:origin x="-25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E956-10D9-4885-B98E-D72A47595663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07E74-39CE-4D72-B0FC-491AFB1BD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2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26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Автоматизируем работу тестера, по описанию ошибки. Описывать воспроизведение не нужно, получаем лог и вперед.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все состояние системы описывается данными и располагается в </a:t>
            </a:r>
            <a:r>
              <a:rPr lang="en-US" baseline="0" dirty="0" smtClean="0"/>
              <a:t>Store</a:t>
            </a:r>
            <a:r>
              <a:rPr lang="ru-RU" baseline="0" dirty="0" smtClean="0"/>
              <a:t>, можем в любой момент сохранить все </a:t>
            </a:r>
            <a:r>
              <a:rPr lang="en-US" baseline="0" dirty="0" smtClean="0"/>
              <a:t>Store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Восстановив их, продолжить прерванный процесс.</a:t>
            </a: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 использовать «</a:t>
            </a:r>
            <a:r>
              <a:rPr lang="ru-RU" dirty="0" err="1" smtClean="0"/>
              <a:t>имутабл</a:t>
            </a:r>
            <a:r>
              <a:rPr lang="ru-RU" dirty="0" smtClean="0"/>
              <a:t>» структуры данных, то получим еще и историю изменения с возможностью отката, которая тоже восстановиться.</a:t>
            </a:r>
          </a:p>
          <a:p>
            <a:endParaRPr lang="ru-RU" dirty="0" smtClean="0"/>
          </a:p>
          <a:p>
            <a:r>
              <a:rPr lang="ru-RU" dirty="0" smtClean="0"/>
              <a:t>Это уже совсем</a:t>
            </a:r>
            <a:r>
              <a:rPr lang="ru-RU" baseline="0" dirty="0" smtClean="0"/>
              <a:t> хорошо.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 это можно сделать</a:t>
            </a:r>
            <a:r>
              <a:rPr lang="ru-RU" baseline="0" dirty="0" smtClean="0"/>
              <a:t> и в простом </a:t>
            </a:r>
            <a:r>
              <a:rPr lang="en-US" baseline="0" dirty="0" smtClean="0"/>
              <a:t>Flux. </a:t>
            </a:r>
            <a:r>
              <a:rPr lang="ru-RU" baseline="0" dirty="0" smtClean="0"/>
              <a:t>Однако элегантнее всего это реализуется при </a:t>
            </a:r>
            <a:r>
              <a:rPr lang="en-US" baseline="0" dirty="0" smtClean="0"/>
              <a:t>Immutable Store.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Потому что от сервера мы можем получать только изменения и мы можем легко взять предыдущую модель данный применить полученные от сервера изменения и </a:t>
            </a:r>
            <a:r>
              <a:rPr lang="ru-RU" baseline="0" dirty="0" err="1" smtClean="0"/>
              <a:t>отрисовать</a:t>
            </a:r>
            <a:r>
              <a:rPr lang="ru-RU" baseline="0" dirty="0" smtClean="0"/>
              <a:t> их снова.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</a:t>
            </a:r>
            <a:r>
              <a:rPr lang="ru-RU" baseline="0" dirty="0" smtClean="0"/>
              <a:t> собой для любого разработчика, получение быстрого </a:t>
            </a:r>
            <a:r>
              <a:rPr lang="ru-RU" baseline="0" dirty="0" err="1" smtClean="0"/>
              <a:t>фидбека</a:t>
            </a:r>
            <a:r>
              <a:rPr lang="ru-RU" baseline="0" dirty="0" smtClean="0"/>
              <a:t> на изменение очень сокращает цикл разработки и время получения результата.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Особенность </a:t>
            </a:r>
            <a:r>
              <a:rPr lang="en-US" dirty="0" smtClean="0"/>
              <a:t>immutable </a:t>
            </a:r>
            <a:r>
              <a:rPr lang="ru-RU" dirty="0" smtClean="0"/>
              <a:t>коллекций в том, что они для оптимизации памяти,</a:t>
            </a:r>
            <a:r>
              <a:rPr lang="ru-RU" baseline="0" dirty="0" smtClean="0"/>
              <a:t> не хранят сами объекта, а только ссылки на них. Поэтому при изменении коллекции, меняются только ссылки на объекты</a:t>
            </a:r>
          </a:p>
          <a:p>
            <a:r>
              <a:rPr lang="ru-RU" baseline="0" dirty="0" smtClean="0"/>
              <a:t>Таким образом сравнив предыдущую ссылку на объект и текущую можем узнать изменилась ли она. Само собой сравнение ссылок это очень дешево.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этапе </a:t>
            </a:r>
            <a:r>
              <a:rPr lang="ru-RU" baseline="0" dirty="0" err="1" smtClean="0"/>
              <a:t>стартапа</a:t>
            </a:r>
            <a:r>
              <a:rPr lang="ru-RU" baseline="0" dirty="0" smtClean="0"/>
              <a:t>, архитектуру редко затачивают на </a:t>
            </a:r>
            <a:r>
              <a:rPr lang="ru-RU" baseline="0" dirty="0" err="1" smtClean="0"/>
              <a:t>тестопригодность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Воспользовавшись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реактом</a:t>
            </a:r>
            <a:r>
              <a:rPr lang="ru-RU" baseline="0" dirty="0" smtClean="0"/>
              <a:t> – будто сел на комфортабельный самолет. Все как-то удобно, просто, быстро.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</a:t>
            </a:r>
            <a:r>
              <a:rPr lang="ru-RU" baseline="0" dirty="0" smtClean="0"/>
              <a:t> все это впечатления разработчика, а что же </a:t>
            </a:r>
            <a:r>
              <a:rPr lang="ru-RU" baseline="0" dirty="0" err="1" smtClean="0"/>
              <a:t>манагер</a:t>
            </a:r>
            <a:r>
              <a:rPr lang="ru-RU" baseline="0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4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Пользователь нажимает кнопку «Удалить сотрудника»</a:t>
            </a:r>
          </a:p>
          <a:p>
            <a:r>
              <a:rPr lang="en-US" dirty="0" smtClean="0"/>
              <a:t>React Component </a:t>
            </a:r>
            <a:r>
              <a:rPr lang="ru-RU" dirty="0" smtClean="0"/>
              <a:t>отлавливает событие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ru-RU" dirty="0" smtClean="0"/>
              <a:t> и вызывает </a:t>
            </a:r>
            <a:r>
              <a:rPr lang="en-US" dirty="0" smtClean="0"/>
              <a:t>Action </a:t>
            </a:r>
            <a:r>
              <a:rPr lang="ru-RU" dirty="0" smtClean="0"/>
              <a:t>удаления сотрудника, передав его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en-US" dirty="0" smtClean="0"/>
              <a:t>Action </a:t>
            </a:r>
            <a:r>
              <a:rPr lang="ru-RU" dirty="0" smtClean="0"/>
              <a:t>отправляет запрос на сервер. Не</a:t>
            </a:r>
            <a:r>
              <a:rPr lang="ru-RU" baseline="0" dirty="0" smtClean="0"/>
              <a:t> дожидаясь ответа б</a:t>
            </a:r>
            <a:r>
              <a:rPr lang="ru-RU" dirty="0" smtClean="0"/>
              <a:t>росает событие через </a:t>
            </a:r>
            <a:r>
              <a:rPr lang="en-US" dirty="0" smtClean="0"/>
              <a:t>Dispatcher </a:t>
            </a:r>
            <a:r>
              <a:rPr lang="ru-RU" dirty="0" smtClean="0"/>
              <a:t>передав туда </a:t>
            </a:r>
            <a:r>
              <a:rPr lang="en-US" dirty="0" smtClean="0"/>
              <a:t>Promise (</a:t>
            </a:r>
            <a:r>
              <a:rPr lang="ru-RU" dirty="0" smtClean="0"/>
              <a:t>можно</a:t>
            </a:r>
            <a:r>
              <a:rPr lang="ru-RU" baseline="0" dirty="0" smtClean="0"/>
              <a:t> синхронно без </a:t>
            </a:r>
            <a:r>
              <a:rPr lang="en-US" baseline="0" dirty="0" smtClean="0"/>
              <a:t>Promise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Dispatcher</a:t>
            </a:r>
            <a:r>
              <a:rPr lang="en-US" baseline="0" dirty="0" smtClean="0"/>
              <a:t> </a:t>
            </a:r>
            <a:r>
              <a:rPr lang="ru-RU" baseline="0" dirty="0" smtClean="0"/>
              <a:t>дожидается срабатывания </a:t>
            </a:r>
            <a:r>
              <a:rPr lang="en-US" baseline="0" dirty="0" smtClean="0"/>
              <a:t>Promise </a:t>
            </a:r>
            <a:r>
              <a:rPr lang="ru-RU" baseline="0" dirty="0" smtClean="0"/>
              <a:t>и вызывает всех подписчиков на этот </a:t>
            </a:r>
            <a:r>
              <a:rPr lang="en-US" baseline="0" dirty="0" smtClean="0"/>
              <a:t>Action</a:t>
            </a:r>
            <a:r>
              <a:rPr lang="ru-RU" baseline="0" dirty="0" smtClean="0"/>
              <a:t>, передав в качестве параметра значения возвращенные </a:t>
            </a:r>
            <a:r>
              <a:rPr lang="en-US" baseline="0" dirty="0" smtClean="0"/>
              <a:t>Promise.</a:t>
            </a:r>
          </a:p>
          <a:p>
            <a:r>
              <a:rPr lang="en-US" baseline="0" dirty="0" smtClean="0"/>
              <a:t>Store </a:t>
            </a:r>
            <a:r>
              <a:rPr lang="ru-RU" baseline="0" dirty="0" smtClean="0"/>
              <a:t>обновляет свое состояние, на основе пришедших ему данных. Бросает событие </a:t>
            </a:r>
            <a:r>
              <a:rPr lang="en-US" baseline="0" dirty="0" smtClean="0"/>
              <a:t>change (</a:t>
            </a:r>
            <a:r>
              <a:rPr lang="ru-RU" baseline="0" dirty="0" smtClean="0"/>
              <a:t>не через </a:t>
            </a:r>
            <a:r>
              <a:rPr lang="ru-RU" baseline="0" dirty="0" err="1" smtClean="0"/>
              <a:t>диспатчер</a:t>
            </a:r>
            <a:r>
              <a:rPr lang="en-US" baseline="0" dirty="0" smtClean="0"/>
              <a:t>)</a:t>
            </a:r>
            <a:r>
              <a:rPr lang="ru-RU" baseline="0" dirty="0" smtClean="0"/>
              <a:t>. Других событий у </a:t>
            </a:r>
            <a:r>
              <a:rPr lang="en-US" baseline="0" dirty="0" smtClean="0"/>
              <a:t>Store</a:t>
            </a:r>
            <a:r>
              <a:rPr lang="ru-RU" baseline="0" dirty="0" smtClean="0"/>
              <a:t> нет и параметров у этого события нет.</a:t>
            </a:r>
          </a:p>
          <a:p>
            <a:r>
              <a:rPr lang="ru-RU" baseline="0" dirty="0" smtClean="0"/>
              <a:t>Все заинтересованные Компоненты получают событие об изменении </a:t>
            </a:r>
            <a:r>
              <a:rPr lang="en-US" baseline="0" dirty="0" smtClean="0"/>
              <a:t>Store </a:t>
            </a:r>
            <a:r>
              <a:rPr lang="ru-RU" baseline="0" dirty="0" smtClean="0"/>
              <a:t>и начинают свою перерисовку.</a:t>
            </a:r>
          </a:p>
          <a:p>
            <a:r>
              <a:rPr lang="ru-RU" baseline="0" dirty="0" smtClean="0"/>
              <a:t>Всё. Надо отметить что </a:t>
            </a:r>
            <a:r>
              <a:rPr lang="en-US" baseline="0" dirty="0" smtClean="0"/>
              <a:t>Store </a:t>
            </a:r>
            <a:r>
              <a:rPr lang="ru-RU" baseline="0" dirty="0" smtClean="0"/>
              <a:t>которые получают событие от </a:t>
            </a:r>
            <a:r>
              <a:rPr lang="en-US" baseline="0" dirty="0" smtClean="0"/>
              <a:t>Action </a:t>
            </a:r>
            <a:r>
              <a:rPr lang="ru-RU" baseline="0" dirty="0" smtClean="0"/>
              <a:t>может быть много, так же как и Компонентов подписанных на изменение </a:t>
            </a:r>
            <a:r>
              <a:rPr lang="en-US" baseline="0" dirty="0" smtClean="0"/>
              <a:t>Store.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Эксперименты со </a:t>
            </a:r>
            <a:r>
              <a:rPr lang="en-US" dirty="0" err="1" smtClean="0"/>
              <a:t>Scala</a:t>
            </a:r>
            <a:r>
              <a:rPr lang="ru-RU" dirty="0" smtClean="0"/>
              <a:t>, потом с </a:t>
            </a:r>
            <a:r>
              <a:rPr lang="en-US" dirty="0" smtClean="0"/>
              <a:t>react</a:t>
            </a:r>
            <a:r>
              <a:rPr lang="ru-RU" dirty="0" smtClean="0"/>
              <a:t>, натолкнули на мысль, что создавать </a:t>
            </a:r>
            <a:r>
              <a:rPr lang="en-US" dirty="0" smtClean="0"/>
              <a:t>UI </a:t>
            </a:r>
            <a:r>
              <a:rPr lang="ru-RU" dirty="0" smtClean="0"/>
              <a:t>на реактивных основах может оказаться в разы проще,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поддерживаемее</a:t>
            </a:r>
            <a:r>
              <a:rPr lang="ru-RU" baseline="0" dirty="0" smtClean="0"/>
              <a:t> и тестируемо, чем на классическим </a:t>
            </a:r>
            <a:r>
              <a:rPr lang="en-US" baseline="0" dirty="0" smtClean="0"/>
              <a:t>MVC </a:t>
            </a:r>
            <a:r>
              <a:rPr lang="ru-RU" baseline="0" dirty="0" smtClean="0"/>
              <a:t>и </a:t>
            </a:r>
            <a:r>
              <a:rPr lang="en-US" baseline="0" dirty="0" smtClean="0"/>
              <a:t>MVP.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19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 </a:t>
            </a:r>
            <a:r>
              <a:rPr lang="ru-RU" sz="1200" dirty="0" err="1" smtClean="0"/>
              <a:t>реакта</a:t>
            </a:r>
            <a:r>
              <a:rPr lang="ru-RU" sz="1200" dirty="0" smtClean="0"/>
              <a:t> реально прёт.</a:t>
            </a:r>
            <a:r>
              <a:rPr lang="ru-RU" sz="1200" baseline="0" dirty="0" smtClean="0"/>
              <a:t> </a:t>
            </a:r>
            <a:r>
              <a:rPr lang="ru-RU" dirty="0" smtClean="0"/>
              <a:t>А с возрастом прёт все меньше и меньше особенно от таких вещей как программная библиотека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4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паттерн понятен.</a:t>
            </a:r>
          </a:p>
          <a:p>
            <a:r>
              <a:rPr lang="ru-RU" dirty="0" smtClean="0"/>
              <a:t>А собственно,</a:t>
            </a:r>
            <a:r>
              <a:rPr lang="ru-RU" baseline="0" dirty="0" smtClean="0"/>
              <a:t> зачем он нам? Что дает?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Такие вещи как </a:t>
            </a:r>
            <a:r>
              <a:rPr lang="en-US" dirty="0" smtClean="0"/>
              <a:t>immutable </a:t>
            </a:r>
            <a:r>
              <a:rPr lang="ru-RU" dirty="0" smtClean="0"/>
              <a:t>коллекции, чистые функции т.д. – все это отлично ложиться на </a:t>
            </a:r>
            <a:r>
              <a:rPr lang="en-US" dirty="0" smtClean="0"/>
              <a:t>React</a:t>
            </a:r>
            <a:r>
              <a:rPr lang="en-US" baseline="0" dirty="0" smtClean="0"/>
              <a:t> + Flux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6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8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5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6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255-F08C-4FD4-83E1-777494E58438}" type="datetimeFigureOut">
              <a:rPr lang="ru-RU" smtClean="0"/>
              <a:t>05.08.2015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cursorap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onsky.me/ve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Flux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Зачем он</a:t>
            </a:r>
            <a:r>
              <a:rPr lang="ru-RU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9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9780" y="25946"/>
            <a:ext cx="8469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А </a:t>
            </a:r>
            <a:r>
              <a:rPr lang="ru-RU" sz="4000" dirty="0"/>
              <a:t>не </a:t>
            </a:r>
            <a:r>
              <a:rPr lang="ru-RU" sz="4000" dirty="0" smtClean="0"/>
              <a:t>пора ли </a:t>
            </a:r>
            <a:r>
              <a:rPr lang="ru-RU" sz="4000" dirty="0"/>
              <a:t>нам замахнуться на </a:t>
            </a:r>
          </a:p>
          <a:p>
            <a:r>
              <a:rPr lang="ru-RU" sz="4000" dirty="0"/>
              <a:t>Вильяма нашего Шекспира</a:t>
            </a:r>
          </a:p>
        </p:txBody>
      </p:sp>
      <p:pic>
        <p:nvPicPr>
          <p:cNvPr id="3075" name="Picture 3" descr="C:\Users\nsmirnov\Documents\GitHub\flux_its_easy\pptx\src\sheakespeare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68569" cy="49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3047" y="260648"/>
            <a:ext cx="84695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Сделаем всё приложение полностью на </a:t>
            </a:r>
            <a:r>
              <a:rPr lang="en-US" sz="4400" dirty="0" err="1" smtClean="0"/>
              <a:t>reactJS</a:t>
            </a:r>
            <a:r>
              <a:rPr lang="en-US" sz="4400" dirty="0" smtClean="0"/>
              <a:t>.</a:t>
            </a:r>
          </a:p>
          <a:p>
            <a:endParaRPr lang="en-US" sz="3200" dirty="0"/>
          </a:p>
          <a:p>
            <a:r>
              <a:rPr lang="ru-RU" sz="3600" dirty="0" smtClean="0"/>
              <a:t>А как? Уже на большом компоненте было много </a:t>
            </a:r>
            <a:r>
              <a:rPr lang="ru-RU" sz="3600" dirty="0" err="1" smtClean="0"/>
              <a:t>колбеков</a:t>
            </a:r>
            <a:r>
              <a:rPr lang="ru-RU" sz="3600" dirty="0" smtClean="0"/>
              <a:t>.</a:t>
            </a:r>
          </a:p>
          <a:p>
            <a:endParaRPr lang="ru-RU" sz="3200" dirty="0"/>
          </a:p>
          <a:p>
            <a:r>
              <a:rPr lang="ru-RU" sz="3600" dirty="0" smtClean="0"/>
              <a:t>Заменить модель на </a:t>
            </a:r>
            <a:r>
              <a:rPr lang="ru-RU" sz="3600" dirty="0" err="1" smtClean="0"/>
              <a:t>бекбон</a:t>
            </a:r>
            <a:r>
              <a:rPr lang="ru-RU" sz="3600" dirty="0" smtClean="0"/>
              <a:t>?</a:t>
            </a:r>
          </a:p>
          <a:p>
            <a:r>
              <a:rPr lang="ru-RU" sz="3600" dirty="0" smtClean="0"/>
              <a:t>Чего-то не хочется.</a:t>
            </a:r>
          </a:p>
          <a:p>
            <a:endParaRPr lang="ru-RU" sz="3200" dirty="0" smtClean="0"/>
          </a:p>
          <a:p>
            <a:r>
              <a:rPr lang="ru-RU" sz="3600" dirty="0" smtClean="0"/>
              <a:t>Все </a:t>
            </a:r>
            <a:r>
              <a:rPr lang="ru-RU" sz="3600" dirty="0"/>
              <a:t>эти </a:t>
            </a:r>
            <a:r>
              <a:rPr lang="en-US" sz="3600" dirty="0"/>
              <a:t>angular, </a:t>
            </a:r>
            <a:r>
              <a:rPr lang="en-US" sz="3600" dirty="0" smtClean="0"/>
              <a:t>backbone</a:t>
            </a:r>
            <a:r>
              <a:rPr lang="en-US" sz="3600" dirty="0"/>
              <a:t>, </a:t>
            </a:r>
            <a:r>
              <a:rPr lang="en-US" sz="3600" dirty="0" smtClean="0"/>
              <a:t>ember  -  </a:t>
            </a:r>
            <a:r>
              <a:rPr lang="ru-RU" sz="3600" dirty="0" smtClean="0"/>
              <a:t>бесовские поделки.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737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smirnov\Documents\GitHub\flux_its_easy\pptx\src\wizar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12776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1216" y="116632"/>
            <a:ext cx="84695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Что делать?</a:t>
            </a:r>
          </a:p>
          <a:p>
            <a:r>
              <a:rPr lang="ru-RU" sz="3200" dirty="0" smtClean="0"/>
              <a:t>Ищем ближайшего админа, забираем бубен!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23728" y="5932784"/>
            <a:ext cx="5206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О </a:t>
            </a:r>
            <a:r>
              <a:rPr lang="ru-RU" sz="4400" dirty="0" err="1" smtClean="0"/>
              <a:t>фейсбук</a:t>
            </a:r>
            <a:r>
              <a:rPr lang="ru-RU" sz="4400" dirty="0" smtClean="0"/>
              <a:t> помоги!!!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125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1216" y="116632"/>
            <a:ext cx="846956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Flux</a:t>
            </a:r>
            <a:r>
              <a:rPr lang="ru-RU" sz="4400" dirty="0" smtClean="0"/>
              <a:t>?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 smtClean="0"/>
              <a:t>Что за зверь?!</a:t>
            </a:r>
          </a:p>
          <a:p>
            <a:endParaRPr lang="ru-RU" sz="3600" dirty="0"/>
          </a:p>
          <a:p>
            <a:r>
              <a:rPr lang="ru-RU" sz="3600" dirty="0" smtClean="0"/>
              <a:t>Вот бы библиотеку дать, так нет. На, получай паттерн.</a:t>
            </a:r>
          </a:p>
          <a:p>
            <a:endParaRPr lang="ru-RU" sz="3600" dirty="0"/>
          </a:p>
          <a:p>
            <a:r>
              <a:rPr lang="ru-RU" sz="3600" dirty="0" smtClean="0"/>
              <a:t>«Ты ж пытливый ум, держи игрушку» </a:t>
            </a:r>
            <a:r>
              <a:rPr lang="en-US" sz="3600" dirty="0" smtClean="0"/>
              <a:t>@</a:t>
            </a:r>
            <a:r>
              <a:rPr lang="ru-RU" sz="3600" dirty="0" err="1" smtClean="0"/>
              <a:t>Фейсбук</a:t>
            </a:r>
            <a:endParaRPr lang="ru-RU" sz="3600" dirty="0"/>
          </a:p>
          <a:p>
            <a:r>
              <a:rPr lang="ru-RU" sz="2800" dirty="0" smtClean="0"/>
              <a:t>(мне кажется, они так думают)</a:t>
            </a:r>
          </a:p>
        </p:txBody>
      </p:sp>
    </p:spTree>
    <p:extLst>
      <p:ext uri="{BB962C8B-B14F-4D97-AF65-F5344CB8AC3E}">
        <p14:creationId xmlns:p14="http://schemas.microsoft.com/office/powerpoint/2010/main" val="14836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Покорение </a:t>
            </a:r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кто начинает изучать </a:t>
            </a:r>
            <a:r>
              <a:rPr lang="en-US" dirty="0" smtClean="0"/>
              <a:t>Flux </a:t>
            </a:r>
            <a:r>
              <a:rPr lang="ru-RU" dirty="0" smtClean="0"/>
              <a:t>сначала делает свою реализацию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endParaRPr lang="ru-RU" dirty="0">
              <a:sym typeface="Wingdings" pitchFamily="2" charset="2"/>
            </a:endParaRPr>
          </a:p>
          <a:p>
            <a:pPr marL="0" indent="0">
              <a:buNone/>
            </a:pPr>
            <a:endParaRPr lang="ru-RU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 smtClean="0">
                <a:sym typeface="Wingdings" pitchFamily="2" charset="2"/>
              </a:rPr>
              <a:t>Хорошо описано в статье (переводной)</a:t>
            </a:r>
          </a:p>
          <a:p>
            <a:pPr marL="0" indent="0">
              <a:buNone/>
            </a:pPr>
            <a:r>
              <a:rPr lang="en-US" b="1" dirty="0"/>
              <a:t>Flux </a:t>
            </a:r>
            <a:r>
              <a:rPr lang="ru-RU" b="1" dirty="0"/>
              <a:t>для глупых людей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://habrahabr.ru/post/249279/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63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узнаем 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Это </a:t>
            </a:r>
            <a:r>
              <a:rPr lang="ru-RU" sz="3600" dirty="0"/>
              <a:t>не: </a:t>
            </a:r>
          </a:p>
          <a:p>
            <a:r>
              <a:rPr lang="ru-RU" dirty="0"/>
              <a:t>технология</a:t>
            </a:r>
          </a:p>
          <a:p>
            <a:r>
              <a:rPr lang="ru-RU" dirty="0" err="1"/>
              <a:t>фреймворк</a:t>
            </a:r>
            <a:endParaRPr lang="ru-RU" dirty="0"/>
          </a:p>
          <a:p>
            <a:r>
              <a:rPr lang="ru-RU" dirty="0"/>
              <a:t>библиотека</a:t>
            </a:r>
          </a:p>
          <a:p>
            <a:r>
              <a:rPr lang="ru-RU" dirty="0"/>
              <a:t>...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чистый разум - </a:t>
            </a:r>
            <a:r>
              <a:rPr lang="ru-RU" b="1" dirty="0"/>
              <a:t>паттерн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94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узнаем 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Есть куча готовых реализаций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пока сам свою не напишешь – не разберешься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1104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44827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Flux</a:t>
            </a:r>
            <a:r>
              <a:rPr lang="ru-RU" sz="8000" dirty="0" smtClean="0"/>
              <a:t>   </a:t>
            </a:r>
            <a:r>
              <a:rPr lang="ru-RU" sz="8000" dirty="0" smtClean="0">
                <a:solidFill>
                  <a:srgbClr val="C00000"/>
                </a:solidFill>
              </a:rPr>
              <a:t>не</a:t>
            </a:r>
            <a:r>
              <a:rPr lang="ru-RU" sz="8000" dirty="0" smtClean="0"/>
              <a:t>  </a:t>
            </a:r>
            <a:r>
              <a:rPr lang="en-US" sz="8000" dirty="0" smtClean="0"/>
              <a:t> MVC</a:t>
            </a:r>
            <a:endParaRPr lang="ru-RU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Что мы узнаем о </a:t>
            </a:r>
            <a:r>
              <a:rPr lang="en-US" smtClean="0"/>
              <a:t>Flux?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0829" y="3987155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лучше избегать сравнений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8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мы узнаем 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Продолжает развивать идею функциональных и реактивных подходов.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в целом хорошо.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 все эти </a:t>
            </a:r>
            <a:r>
              <a:rPr lang="en-US" dirty="0" smtClean="0"/>
              <a:t>MVC </a:t>
            </a:r>
            <a:r>
              <a:rPr lang="ru-RU" dirty="0" smtClean="0"/>
              <a:t>и </a:t>
            </a:r>
            <a:r>
              <a:rPr lang="en-US" dirty="0" smtClean="0"/>
              <a:t>MVP </a:t>
            </a:r>
            <a:r>
              <a:rPr lang="ru-RU" dirty="0" smtClean="0"/>
              <a:t>в императивных языках – очень УБОГИ.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(ИМХО, </a:t>
            </a:r>
            <a:r>
              <a:rPr lang="ru-RU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ваще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ИМХО, т.е. совсем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ИМХО)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2322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506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Flux</a:t>
            </a:r>
            <a:r>
              <a:rPr lang="ru-RU" sz="4800" dirty="0" smtClean="0"/>
              <a:t> - паттерн</a:t>
            </a:r>
            <a:endParaRPr lang="ru-RU" sz="4800" dirty="0"/>
          </a:p>
        </p:txBody>
      </p:sp>
      <p:pic>
        <p:nvPicPr>
          <p:cNvPr id="1026" name="Picture 2" descr="C:\Users\nsmirnov\Documents\GitHub\flux_its_easy\pptx\src\Fl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7" y="1124744"/>
            <a:ext cx="6321673" cy="54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Немного о </a:t>
            </a:r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smtClean="0"/>
              <a:t>Flux </a:t>
            </a:r>
            <a:r>
              <a:rPr lang="en-US" dirty="0" smtClean="0"/>
              <a:t>-  </a:t>
            </a:r>
            <a:r>
              <a:rPr lang="ru-RU" dirty="0" smtClean="0"/>
              <a:t>не </a:t>
            </a:r>
            <a:r>
              <a:rPr lang="en-US" dirty="0" smtClean="0"/>
              <a:t>MVC</a:t>
            </a:r>
          </a:p>
          <a:p>
            <a:r>
              <a:rPr lang="ru-RU" dirty="0" smtClean="0"/>
              <a:t>Немного философии, почему </a:t>
            </a:r>
            <a:r>
              <a:rPr lang="en-US" dirty="0" smtClean="0"/>
              <a:t>react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ru-RU" dirty="0" smtClean="0"/>
              <a:t> </a:t>
            </a:r>
            <a:r>
              <a:rPr lang="en-US" dirty="0" smtClean="0"/>
              <a:t>flux </a:t>
            </a:r>
            <a:r>
              <a:rPr lang="ru-RU" dirty="0" smtClean="0"/>
              <a:t>это хорошо. Взгляд </a:t>
            </a:r>
            <a:r>
              <a:rPr lang="ru-RU" dirty="0" err="1" smtClean="0"/>
              <a:t>манагера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96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ru-RU" dirty="0" smtClean="0"/>
              <a:t>Поток данных</a:t>
            </a:r>
            <a:endParaRPr lang="ru-RU" dirty="0"/>
          </a:p>
        </p:txBody>
      </p:sp>
      <p:pic>
        <p:nvPicPr>
          <p:cNvPr id="2050" name="Picture 2" descr="C:\Users\nsmirnov\Documents\GitHub\flux_its_easy\pptx\src\Flux_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6" y="1153320"/>
            <a:ext cx="4494046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8696" y="1278791"/>
            <a:ext cx="423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Данные,</a:t>
            </a:r>
          </a:p>
          <a:p>
            <a:r>
              <a:rPr lang="ru-RU" sz="3600" dirty="0" smtClean="0"/>
              <a:t>события,</a:t>
            </a:r>
          </a:p>
          <a:p>
            <a:r>
              <a:rPr lang="ru-RU" sz="3600" dirty="0"/>
              <a:t>д</a:t>
            </a:r>
            <a:r>
              <a:rPr lang="ru-RU" sz="3600" dirty="0" smtClean="0"/>
              <a:t>ействия –</a:t>
            </a:r>
          </a:p>
          <a:p>
            <a:r>
              <a:rPr lang="ru-RU" sz="3600" dirty="0" smtClean="0"/>
              <a:t>распространяются в одном направлении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63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ru-RU" dirty="0" smtClean="0"/>
              <a:t>Внешнее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Только </a:t>
            </a:r>
            <a:r>
              <a:rPr lang="en-US" sz="3200" dirty="0" smtClean="0"/>
              <a:t>Action </a:t>
            </a:r>
            <a:r>
              <a:rPr lang="ru-RU" sz="3200" dirty="0" smtClean="0"/>
              <a:t>может общаться с внешним </a:t>
            </a:r>
            <a:r>
              <a:rPr lang="en-US" sz="3200" dirty="0" smtClean="0"/>
              <a:t>API.</a:t>
            </a:r>
            <a:endParaRPr lang="ru-RU" sz="3200" dirty="0"/>
          </a:p>
        </p:txBody>
      </p:sp>
      <p:pic>
        <p:nvPicPr>
          <p:cNvPr id="3075" name="Picture 3" descr="C:\Users\nsmirnov\Documents\GitHub\flux_its_easy\pptx\src\Flux_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3319"/>
            <a:ext cx="4510241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0173" y="537321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Например: отправлять запросы на сервер.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Action </a:t>
            </a:r>
            <a:r>
              <a:rPr lang="ru-RU" sz="3200" dirty="0" smtClean="0"/>
              <a:t>содержит всю логику.</a:t>
            </a:r>
          </a:p>
          <a:p>
            <a:endParaRPr lang="ru-RU" sz="3200" dirty="0"/>
          </a:p>
          <a:p>
            <a:r>
              <a:rPr lang="ru-RU" sz="3200" dirty="0" smtClean="0"/>
              <a:t>Только отсюда можно обращаться к внешним </a:t>
            </a:r>
            <a:r>
              <a:rPr lang="en-US" sz="3200" dirty="0" smtClean="0"/>
              <a:t>API</a:t>
            </a:r>
            <a:r>
              <a:rPr lang="ru-RU" sz="3200" dirty="0" smtClean="0"/>
              <a:t>. </a:t>
            </a:r>
          </a:p>
        </p:txBody>
      </p:sp>
      <p:pic>
        <p:nvPicPr>
          <p:cNvPr id="1026" name="Picture 2" descr="C:\Users\nsmirnov\Documents\GitHub\flux_its_easy\pptx\src\Flux_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6434"/>
            <a:ext cx="4477852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546" y="5229200"/>
            <a:ext cx="8520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Например: Добавить нового сотрудника, фильтровать список сотрудников…</a:t>
            </a:r>
          </a:p>
        </p:txBody>
      </p:sp>
    </p:spTree>
    <p:extLst>
      <p:ext uri="{BB962C8B-B14F-4D97-AF65-F5344CB8AC3E}">
        <p14:creationId xmlns:p14="http://schemas.microsoft.com/office/powerpoint/2010/main" val="6945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Dispatcher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Регистрирует все события о</a:t>
            </a:r>
            <a:r>
              <a:rPr lang="en-US" sz="3200" dirty="0" smtClean="0"/>
              <a:t> </a:t>
            </a:r>
            <a:r>
              <a:rPr lang="ru-RU" sz="3200" dirty="0" smtClean="0"/>
              <a:t>завершении </a:t>
            </a:r>
            <a:r>
              <a:rPr lang="en-US" sz="3200" dirty="0" smtClean="0"/>
              <a:t>Action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Позволяет </a:t>
            </a:r>
            <a:r>
              <a:rPr lang="en-US" sz="3200" dirty="0" smtClean="0"/>
              <a:t>Store </a:t>
            </a:r>
            <a:r>
              <a:rPr lang="ru-RU" sz="3200" dirty="0" smtClean="0"/>
              <a:t>подписаться на них</a:t>
            </a:r>
            <a:endParaRPr lang="ru-RU" sz="3200" dirty="0"/>
          </a:p>
        </p:txBody>
      </p:sp>
      <p:pic>
        <p:nvPicPr>
          <p:cNvPr id="4098" name="Picture 2" descr="C:\Users\nsmirnov\Documents\GitHub\flux_its_easy\pptx\src\Flux_dispa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8823"/>
            <a:ext cx="4477852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546" y="5445224"/>
            <a:ext cx="8520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отличные реализации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63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Store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Содержит модель данных.</a:t>
            </a:r>
          </a:p>
          <a:p>
            <a:endParaRPr lang="ru-RU" sz="3200" dirty="0"/>
          </a:p>
          <a:p>
            <a:r>
              <a:rPr lang="ru-RU" sz="3200" dirty="0" smtClean="0"/>
              <a:t>Знает как применить результат от </a:t>
            </a:r>
            <a:r>
              <a:rPr lang="en-US" sz="3200" dirty="0" smtClean="0"/>
              <a:t>Action </a:t>
            </a:r>
            <a:r>
              <a:rPr lang="ru-RU" sz="3200" dirty="0" smtClean="0"/>
              <a:t>к модели.</a:t>
            </a:r>
            <a:endParaRPr lang="ru-RU" sz="3200" dirty="0"/>
          </a:p>
        </p:txBody>
      </p:sp>
      <p:pic>
        <p:nvPicPr>
          <p:cNvPr id="5122" name="Picture 2" descr="C:\Users\nsmirnov\Documents\GitHub\flux_its_easy\pptx\src\Flux_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8823"/>
            <a:ext cx="4477852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Содержит модель данных.</a:t>
            </a:r>
          </a:p>
          <a:p>
            <a:endParaRPr lang="ru-RU" sz="3200" dirty="0"/>
          </a:p>
          <a:p>
            <a:r>
              <a:rPr lang="ru-RU" sz="3200" dirty="0" smtClean="0"/>
              <a:t>Знает как применить результат от </a:t>
            </a:r>
            <a:r>
              <a:rPr lang="en-US" sz="3200" dirty="0" smtClean="0"/>
              <a:t>Action </a:t>
            </a:r>
            <a:r>
              <a:rPr lang="ru-RU" sz="3200" dirty="0" smtClean="0"/>
              <a:t>к модели.</a:t>
            </a:r>
            <a:endParaRPr lang="ru-RU" sz="3200" dirty="0"/>
          </a:p>
        </p:txBody>
      </p:sp>
      <p:pic>
        <p:nvPicPr>
          <p:cNvPr id="6146" name="Picture 2" descr="C:\Users\nsmirnov\Documents\GitHub\flux_its_easy\pptx\src\Flux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0342"/>
            <a:ext cx="4477852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Типовой процесс</a:t>
            </a:r>
            <a:endParaRPr lang="ru-RU" dirty="0"/>
          </a:p>
        </p:txBody>
      </p:sp>
      <p:pic>
        <p:nvPicPr>
          <p:cNvPr id="1026" name="Picture 2" descr="C:\Users\nsmirnov\Documents\GitHub\flux_its_easy\pptx\src\диаграмма 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808173"/>
            <a:ext cx="7416823" cy="59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84576"/>
          </a:xfrm>
        </p:spPr>
        <p:txBody>
          <a:bodyPr>
            <a:normAutofit/>
          </a:bodyPr>
          <a:lstStyle/>
          <a:p>
            <a:r>
              <a:rPr lang="en-US" sz="4800" dirty="0"/>
              <a:t>Dispatcher </a:t>
            </a:r>
            <a:r>
              <a:rPr lang="ru-RU" sz="4800" dirty="0"/>
              <a:t>от </a:t>
            </a:r>
            <a:r>
              <a:rPr lang="en-US" sz="4800" dirty="0" err="1"/>
              <a:t>facebook</a:t>
            </a:r>
            <a:r>
              <a:rPr lang="en-US" sz="4800" dirty="0"/>
              <a:t> + microevent.js + vanilla.js</a:t>
            </a:r>
          </a:p>
          <a:p>
            <a:r>
              <a:rPr lang="en-US" sz="4800" dirty="0"/>
              <a:t>yahoo/</a:t>
            </a:r>
            <a:r>
              <a:rPr lang="en-US" sz="4800" dirty="0" err="1"/>
              <a:t>fluxible</a:t>
            </a:r>
            <a:endParaRPr lang="en-US" sz="4800" dirty="0"/>
          </a:p>
          <a:p>
            <a:r>
              <a:rPr lang="en-US" sz="4800" dirty="0" err="1"/>
              <a:t>refluxjs</a:t>
            </a:r>
            <a:endParaRPr lang="en-US" sz="4800" dirty="0"/>
          </a:p>
          <a:p>
            <a:r>
              <a:rPr lang="en-US" sz="4800" b="1" dirty="0" smtClean="0"/>
              <a:t>flummox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765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На примере </a:t>
            </a:r>
            <a:r>
              <a:rPr lang="en-US" dirty="0" smtClean="0"/>
              <a:t>Flum</a:t>
            </a:r>
            <a:r>
              <a:rPr lang="en-US" dirty="0"/>
              <a:t>m</a:t>
            </a:r>
            <a:r>
              <a:rPr lang="en-US" dirty="0" smtClean="0"/>
              <a:t>ox</a:t>
            </a:r>
            <a:endParaRPr lang="ru-RU" dirty="0"/>
          </a:p>
        </p:txBody>
      </p:sp>
      <p:pic>
        <p:nvPicPr>
          <p:cNvPr id="1026" name="Picture 2" descr="C:\Users\nsmirnov\Documents\GitHub\flux_its_easy\pptx\src\exampl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7908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01317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сотрудников.</a:t>
            </a:r>
          </a:p>
          <a:p>
            <a:r>
              <a:rPr lang="ru-RU" dirty="0" smtClean="0"/>
              <a:t>Фильтр.</a:t>
            </a:r>
          </a:p>
          <a:p>
            <a:r>
              <a:rPr lang="ru-RU" dirty="0" smtClean="0"/>
              <a:t>Вывод количества сотрудников.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b="1" dirty="0"/>
              <a:t>Action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3848"/>
            <a:ext cx="8919914" cy="320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3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smirnov\Documents\GitHub\flux_its_easy\pptx\src\mount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032" y="1369926"/>
            <a:ext cx="9756576" cy="54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Путь покорителя </a:t>
            </a:r>
            <a:r>
              <a:rPr lang="en-US" dirty="0" smtClean="0"/>
              <a:t>React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</a:t>
            </a:r>
            <a:br>
              <a:rPr lang="ru-RU" dirty="0" smtClean="0"/>
            </a:br>
            <a:r>
              <a:rPr lang="ru-RU" dirty="0" smtClean="0"/>
              <a:t>Путь покоряемого </a:t>
            </a:r>
            <a:r>
              <a:rPr lang="en-US" dirty="0" smtClean="0"/>
              <a:t>React’</a:t>
            </a:r>
            <a:r>
              <a:rPr lang="ru-RU" dirty="0" smtClean="0"/>
              <a:t>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36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b="1" dirty="0" smtClean="0"/>
              <a:t>Store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547107"/>
            <a:ext cx="9036496" cy="382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b="1" dirty="0"/>
              <a:t>Инициализация </a:t>
            </a:r>
            <a:r>
              <a:rPr lang="en-US" b="1" dirty="0" smtClean="0"/>
              <a:t>Flux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2060848"/>
            <a:ext cx="9036495" cy="290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b="1" dirty="0"/>
              <a:t>Обертка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1451368"/>
            <a:ext cx="9036495" cy="420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837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View. </a:t>
            </a:r>
            <a:r>
              <a:rPr lang="ru-RU" b="1" dirty="0" smtClean="0"/>
              <a:t>Список пользователей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" y="1277831"/>
            <a:ext cx="9031733" cy="44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View. </a:t>
            </a:r>
            <a:r>
              <a:rPr lang="ru-RU" b="1" dirty="0" smtClean="0"/>
              <a:t>Количество сотрудников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6312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5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1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View. </a:t>
            </a:r>
            <a:r>
              <a:rPr lang="ru-RU" b="1" dirty="0" smtClean="0"/>
              <a:t>Фильтр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7045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</a:t>
            </a:r>
            <a:r>
              <a:rPr lang="ru-RU" dirty="0"/>
              <a:t>для глупых людей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636912"/>
            <a:ext cx="728315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rgbClr val="0070C0"/>
                </a:solidFill>
              </a:rPr>
              <a:t>http://habrahabr.ru/post/249279</a:t>
            </a:r>
            <a:endParaRPr lang="ru-RU" sz="4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/>
              <a:t>Немного </a:t>
            </a:r>
            <a:r>
              <a:rPr lang="ru-RU" dirty="0" err="1"/>
              <a:t>вкусняшек</a:t>
            </a:r>
            <a:endParaRPr lang="ru-RU" dirty="0"/>
          </a:p>
        </p:txBody>
      </p:sp>
      <p:pic>
        <p:nvPicPr>
          <p:cNvPr id="3075" name="Picture 3" descr="C:\Users\nsmirnov\Documents\GitHub\flux_its_easy\pptx\src\tas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22286"/>
            <a:ext cx="8195259" cy="60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6808"/>
            <a:ext cx="8229600" cy="8199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Реактивность и 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React </a:t>
            </a:r>
            <a:r>
              <a:rPr lang="ru-RU" dirty="0" smtClean="0"/>
              <a:t>и </a:t>
            </a:r>
            <a:r>
              <a:rPr lang="en-US" dirty="0" smtClean="0"/>
              <a:t>Flux – </a:t>
            </a:r>
            <a:r>
              <a:rPr lang="ru-RU" dirty="0" smtClean="0"/>
              <a:t>сами сильно пропитаны функциональными и реактивными идеями, а это дает возможность развивать их в этом направлении.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сильно облегчает разработку именно </a:t>
            </a:r>
            <a:r>
              <a:rPr lang="en-US" dirty="0" smtClean="0"/>
              <a:t>UI  </a:t>
            </a:r>
            <a:r>
              <a:rPr lang="ru-RU" dirty="0" smtClean="0"/>
              <a:t>и особенно под веб.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Такие вещи как </a:t>
            </a:r>
            <a:r>
              <a:rPr lang="en-US" dirty="0" smtClean="0"/>
              <a:t>immutable </a:t>
            </a:r>
            <a:r>
              <a:rPr lang="ru-RU" dirty="0" smtClean="0"/>
              <a:t>коллекции, чистые функции  т.д.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4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err="1" smtClean="0"/>
              <a:t>Колбеки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Древовидная структура приложения или компонента на </a:t>
            </a:r>
            <a:r>
              <a:rPr lang="en-US" dirty="0" err="1" smtClean="0"/>
              <a:t>reactJS</a:t>
            </a:r>
            <a:r>
              <a:rPr lang="ru-RU" dirty="0" smtClean="0"/>
              <a:t>, заставляет передавать множество </a:t>
            </a:r>
            <a:r>
              <a:rPr lang="ru-RU" dirty="0" err="1" smtClean="0"/>
              <a:t>колбеков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доставляет много неприятностей.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Flux </a:t>
            </a:r>
            <a:r>
              <a:rPr lang="ru-RU" dirty="0" smtClean="0"/>
              <a:t>полностью избавляет от </a:t>
            </a:r>
            <a:r>
              <a:rPr lang="en-US" dirty="0" smtClean="0"/>
              <a:t>callback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создавая однонаправленное движение данных и событий.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4176" y="692696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Я ищу крутую библиотеку, что бы быстро и гибко создавать клиента под веб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sz="3200" dirty="0" smtClean="0"/>
          </a:p>
          <a:p>
            <a:r>
              <a:rPr lang="ru-RU" sz="3600" dirty="0" smtClean="0"/>
              <a:t>Да их тут свалка целая, но есть явно лидеры.</a:t>
            </a:r>
          </a:p>
          <a:p>
            <a:endParaRPr lang="ru-RU" sz="3200" dirty="0" smtClean="0"/>
          </a:p>
          <a:p>
            <a:r>
              <a:rPr lang="en-US" sz="3200" dirty="0" smtClean="0"/>
              <a:t>React? </a:t>
            </a:r>
            <a:r>
              <a:rPr lang="ru-RU" sz="3200" dirty="0" smtClean="0"/>
              <a:t>Что?!</a:t>
            </a:r>
            <a:r>
              <a:rPr lang="en-US" sz="3200" dirty="0"/>
              <a:t> </a:t>
            </a:r>
            <a:r>
              <a:rPr lang="ru-RU" sz="3200" dirty="0" smtClean="0"/>
              <a:t>Бред какой-то, это не может работать.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8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smtClean="0"/>
              <a:t>Лог всех действий.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Все действия осуществляются через </a:t>
            </a:r>
            <a:r>
              <a:rPr lang="en-US" dirty="0" smtClean="0"/>
              <a:t>Action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Action – </a:t>
            </a:r>
            <a:r>
              <a:rPr lang="ru-RU" dirty="0" smtClean="0"/>
              <a:t>функция с определенными входными и выходными параметрами.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Можно осуществить </a:t>
            </a:r>
            <a:r>
              <a:rPr lang="ru-RU" dirty="0" err="1" smtClean="0"/>
              <a:t>логирования</a:t>
            </a:r>
            <a:r>
              <a:rPr lang="ru-RU" dirty="0"/>
              <a:t> </a:t>
            </a:r>
            <a:r>
              <a:rPr lang="ru-RU" dirty="0" smtClean="0"/>
              <a:t>параметров.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Легко повторить ошибку получив лог от тестера.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err="1" smtClean="0"/>
              <a:t>Фича</a:t>
            </a:r>
            <a:r>
              <a:rPr lang="ru-RU" dirty="0"/>
              <a:t> </a:t>
            </a:r>
            <a:r>
              <a:rPr lang="ru-RU" dirty="0" smtClean="0"/>
              <a:t>- воспроизведение действий пользователя, например в графическом редакторе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precursorapp.com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smtClean="0"/>
              <a:t>Сохранение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любой момент можем сохранить все </a:t>
            </a:r>
            <a:r>
              <a:rPr lang="en-US" dirty="0"/>
              <a:t>Store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Восстановив их продолжить работу с системой.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использовать </a:t>
            </a:r>
            <a:r>
              <a:rPr lang="en-US" dirty="0" smtClean="0"/>
              <a:t>immutable</a:t>
            </a:r>
            <a:r>
              <a:rPr lang="ru-RU" dirty="0" smtClean="0"/>
              <a:t> </a:t>
            </a:r>
            <a:r>
              <a:rPr lang="ru-RU" dirty="0"/>
              <a:t>структуры данных в </a:t>
            </a:r>
            <a:r>
              <a:rPr lang="en-US" dirty="0"/>
              <a:t>Store</a:t>
            </a:r>
            <a:r>
              <a:rPr lang="ru-RU" dirty="0"/>
              <a:t>, то получим еще и историю изменения с возможностью отката, которую тоже можно сохранить/восстановиться.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Векторный редактор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http://tonsky.me/vec/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7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Оптимистичный рендеринг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Превью </a:t>
            </a:r>
            <a:r>
              <a:rPr lang="ru-RU" dirty="0"/>
              <a:t>– спекулятивный </a:t>
            </a:r>
            <a:r>
              <a:rPr lang="ru-RU" dirty="0" smtClean="0"/>
              <a:t>рендеринг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Пока сервер обрабатывает запрос, можем поменять модель данных. Перерисовав интерфейс.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получения ответа от сервера, поменять данные в </a:t>
            </a:r>
            <a:r>
              <a:rPr lang="en-US" dirty="0" smtClean="0"/>
              <a:t>Store </a:t>
            </a:r>
            <a:r>
              <a:rPr lang="ru-RU" dirty="0" smtClean="0"/>
              <a:t>и перерисовать снова.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Обновление на горячую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36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Action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“</a:t>
            </a:r>
            <a:r>
              <a:rPr lang="ru-RU" dirty="0" smtClean="0"/>
              <a:t>чистые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функции</a:t>
            </a:r>
            <a:r>
              <a:rPr lang="ru-RU" dirty="0" smtClean="0"/>
              <a:t>, не зависят от окружения.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View – </a:t>
            </a:r>
            <a:r>
              <a:rPr lang="ru-RU" dirty="0" smtClean="0"/>
              <a:t>чистые компоненты не зависят от кружения.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Store – </a:t>
            </a:r>
            <a:r>
              <a:rPr lang="ru-RU" dirty="0" smtClean="0"/>
              <a:t>легко </a:t>
            </a:r>
            <a:r>
              <a:rPr lang="ru-RU" dirty="0" err="1" smtClean="0"/>
              <a:t>сериализуем</a:t>
            </a:r>
            <a:r>
              <a:rPr lang="ru-RU" dirty="0" smtClean="0"/>
              <a:t> все состояние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Поэтому бизнес логику и логику визуализации легко обновлять на горячую.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ru-RU" dirty="0" err="1" smtClean="0"/>
              <a:t>отрисовки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 </a:t>
            </a:r>
            <a:r>
              <a:rPr lang="en-US" dirty="0" smtClean="0"/>
              <a:t>Store </a:t>
            </a:r>
            <a:r>
              <a:rPr lang="ru-RU" dirty="0" smtClean="0"/>
              <a:t>использовать </a:t>
            </a:r>
            <a:r>
              <a:rPr lang="en-US" dirty="0" smtClean="0"/>
              <a:t>immutable </a:t>
            </a:r>
            <a:r>
              <a:rPr lang="ru-RU" dirty="0" smtClean="0"/>
              <a:t>коллекции, то «бесплатно» получаем ленивый рендеринг.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Отказаться от </a:t>
            </a:r>
            <a:r>
              <a:rPr lang="ru-RU" dirty="0" err="1" smtClean="0"/>
              <a:t>отрисовки</a:t>
            </a:r>
            <a:r>
              <a:rPr lang="ru-RU" dirty="0" smtClean="0"/>
              <a:t> дерева сравнив данные по ссылке.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9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/>
              <a:t>Вменяемый ОО 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смотря на свою функциональную природу </a:t>
            </a:r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Flux </a:t>
            </a:r>
            <a:r>
              <a:rPr lang="ru-RU" dirty="0" smtClean="0"/>
              <a:t>имеют очень даже объектное представление.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упрощает обучение сотрудников.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Используются </a:t>
            </a:r>
            <a:r>
              <a:rPr lang="ru-RU" dirty="0"/>
              <a:t>только </a:t>
            </a:r>
            <a:r>
              <a:rPr lang="ru-RU" dirty="0" smtClean="0"/>
              <a:t>функциональные принципы, которые удачно скрываются от </a:t>
            </a:r>
            <a:r>
              <a:rPr lang="en-US" dirty="0" smtClean="0"/>
              <a:t>junior </a:t>
            </a:r>
            <a:r>
              <a:rPr lang="ru-RU" dirty="0" smtClean="0"/>
              <a:t>разработчиков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Все-таки функциональные языки в промышленной разработке как-то не очень пошли.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6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Готовое архитектурное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28800"/>
            <a:ext cx="7725544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Позволяет разделить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данные,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бизнес логику,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err="1" smtClean="0"/>
              <a:t>отрисовку</a:t>
            </a:r>
            <a:r>
              <a:rPr lang="ru-RU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1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Облегчение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Поскольку изначально архитектура заставляет разделить логику, данные и </a:t>
            </a:r>
            <a:r>
              <a:rPr lang="ru-RU" sz="3600" dirty="0" err="1" smtClean="0"/>
              <a:t>отрисовку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endParaRPr lang="ru-RU" sz="3600" dirty="0" smtClean="0"/>
          </a:p>
          <a:p>
            <a:pPr>
              <a:buFontTx/>
              <a:buChar char="-"/>
            </a:pPr>
            <a:r>
              <a:rPr lang="ru-RU" sz="3600" dirty="0" smtClean="0"/>
              <a:t>Легко начать писать тесты, даже если на этапе </a:t>
            </a:r>
            <a:r>
              <a:rPr lang="ru-RU" sz="3600" dirty="0" err="1" smtClean="0"/>
              <a:t>стартапа</a:t>
            </a:r>
            <a:r>
              <a:rPr lang="ru-RU" sz="3600" dirty="0" smtClean="0"/>
              <a:t> этого не делали</a:t>
            </a:r>
          </a:p>
        </p:txBody>
      </p:sp>
    </p:spTree>
    <p:extLst>
      <p:ext uri="{BB962C8B-B14F-4D97-AF65-F5344CB8AC3E}">
        <p14:creationId xmlns:p14="http://schemas.microsoft.com/office/powerpoint/2010/main" val="2475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философии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259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Почему </a:t>
            </a:r>
            <a:r>
              <a:rPr lang="en-US" sz="4000" dirty="0" smtClean="0"/>
              <a:t>react </a:t>
            </a:r>
            <a:r>
              <a:rPr lang="ru-RU" sz="4000" dirty="0" smtClean="0"/>
              <a:t>и </a:t>
            </a:r>
            <a:r>
              <a:rPr lang="en-US" sz="4000" dirty="0" smtClean="0"/>
              <a:t>flux </a:t>
            </a:r>
            <a:r>
              <a:rPr lang="ru-RU" sz="4000" dirty="0" smtClean="0"/>
              <a:t>это хорошо</a:t>
            </a:r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 smtClean="0"/>
              <a:t>Точка зрения </a:t>
            </a:r>
            <a:r>
              <a:rPr lang="ru-RU" sz="4000" dirty="0" err="1" smtClean="0"/>
              <a:t>манагера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438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Сравнения всегда лукавы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996952"/>
            <a:ext cx="8229600" cy="12527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dirty="0" smtClean="0"/>
              <a:t>А если так, то может стоит довериться ощущениям?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00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76672"/>
            <a:ext cx="8469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Да «</a:t>
            </a:r>
            <a:r>
              <a:rPr lang="ru-RU" sz="4000" dirty="0" err="1" smtClean="0"/>
              <a:t>либы</a:t>
            </a:r>
            <a:r>
              <a:rPr lang="ru-RU" sz="4000" dirty="0" smtClean="0"/>
              <a:t>» крутые, много что могут. Но как же долго в них въезжать. </a:t>
            </a:r>
          </a:p>
          <a:p>
            <a:endParaRPr lang="ru-RU" sz="4000" dirty="0"/>
          </a:p>
          <a:p>
            <a:r>
              <a:rPr lang="ru-RU" sz="4000" dirty="0" smtClean="0"/>
              <a:t>А разработка не «</a:t>
            </a:r>
            <a:r>
              <a:rPr lang="ru-RU" sz="4000" dirty="0" err="1" smtClean="0"/>
              <a:t>штырит</a:t>
            </a:r>
            <a:r>
              <a:rPr lang="ru-RU" sz="4000" dirty="0" smtClean="0"/>
              <a:t>». </a:t>
            </a:r>
          </a:p>
          <a:p>
            <a:endParaRPr lang="ru-RU" sz="4000" dirty="0"/>
          </a:p>
          <a:p>
            <a:r>
              <a:rPr lang="ru-RU" sz="4000" dirty="0" smtClean="0"/>
              <a:t>Всё есть, всё делается, но как будто кирпичи таскаешь.</a:t>
            </a:r>
          </a:p>
          <a:p>
            <a:endParaRPr lang="ru-RU" sz="4000" dirty="0"/>
          </a:p>
          <a:p>
            <a:r>
              <a:rPr lang="ru-RU" sz="4000" dirty="0" smtClean="0"/>
              <a:t>За что мне это?</a:t>
            </a:r>
          </a:p>
        </p:txBody>
      </p:sp>
    </p:spTree>
    <p:extLst>
      <p:ext uri="{BB962C8B-B14F-4D97-AF65-F5344CB8AC3E}">
        <p14:creationId xmlns:p14="http://schemas.microsoft.com/office/powerpoint/2010/main" val="778631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Ощущения при создании </a:t>
            </a:r>
            <a:r>
              <a:rPr lang="en-US" dirty="0" smtClean="0"/>
              <a:t>UI </a:t>
            </a:r>
            <a:r>
              <a:rPr lang="ru-RU" dirty="0" smtClean="0"/>
              <a:t>ранее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Да библиотеки вроде мощные, сделать можно все.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Но как будто кирпичи</a:t>
            </a:r>
            <a:r>
              <a:rPr lang="en-US" sz="4000" dirty="0" smtClean="0"/>
              <a:t> </a:t>
            </a:r>
            <a:r>
              <a:rPr lang="ru-RU" sz="4000" dirty="0" smtClean="0"/>
              <a:t>на стройке носишь, устаешь жутко.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Постоянное недовольство </a:t>
            </a:r>
            <a:r>
              <a:rPr lang="ru-RU" sz="4000" dirty="0"/>
              <a:t>от </a:t>
            </a:r>
            <a:r>
              <a:rPr lang="ru-RU" sz="4000" dirty="0" smtClean="0"/>
              <a:t>процесса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А под </a:t>
            </a:r>
            <a:r>
              <a:rPr lang="en-US" sz="4000" dirty="0"/>
              <a:t>Web</a:t>
            </a:r>
            <a:r>
              <a:rPr lang="ru-RU" sz="4000" dirty="0"/>
              <a:t> – двойное </a:t>
            </a:r>
            <a:r>
              <a:rPr lang="ru-RU" sz="4000" dirty="0" err="1" smtClean="0"/>
              <a:t>недовольствие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00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Ищу чего-то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вот ищешь постоянно какую-то </a:t>
            </a:r>
            <a:r>
              <a:rPr lang="ru-RU" dirty="0" err="1" smtClean="0"/>
              <a:t>серебрянную</a:t>
            </a:r>
            <a:r>
              <a:rPr lang="ru-RU" dirty="0" smtClean="0"/>
              <a:t> пулю.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Хотя бы библиотеку которую с удовольствием возьмешь для проекта с нуля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Но нет таких</a:t>
            </a:r>
          </a:p>
        </p:txBody>
      </p:sp>
    </p:spTree>
    <p:extLst>
      <p:ext uri="{BB962C8B-B14F-4D97-AF65-F5344CB8AC3E}">
        <p14:creationId xmlns:p14="http://schemas.microsoft.com/office/powerpoint/2010/main" val="1435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876" y="5939072"/>
            <a:ext cx="8229600" cy="882352"/>
          </a:xfrm>
        </p:spPr>
        <p:txBody>
          <a:bodyPr>
            <a:normAutofit/>
          </a:bodyPr>
          <a:lstStyle/>
          <a:p>
            <a:r>
              <a:rPr lang="ru-RU" dirty="0" smtClean="0"/>
              <a:t>Будто на самолет сел :)</a:t>
            </a:r>
            <a:endParaRPr lang="ru-RU" dirty="0"/>
          </a:p>
        </p:txBody>
      </p:sp>
      <p:pic>
        <p:nvPicPr>
          <p:cNvPr id="2050" name="Picture 2" descr="C:\Users\nsmirnov\Documents\GitHub\flux_its_easy\pptx\src\mani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1"/>
            <a:ext cx="6688137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5536" y="32464"/>
            <a:ext cx="8229600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 вот </a:t>
            </a:r>
            <a:r>
              <a:rPr lang="en-US" dirty="0" smtClean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ru-RU" dirty="0" smtClean="0"/>
              <a:t>Что мы ждем от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544616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Требование к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технологии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– увеличение производительности программиста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желательно здесь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 сейчас,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 так же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 среднесрочной и долгосрочной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перспективе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.е. быстрый старт</a:t>
            </a:r>
          </a:p>
          <a:p>
            <a:pPr lvl="1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отсутствие функциональных ограничений в обозримом будущем</a:t>
            </a:r>
          </a:p>
          <a:p>
            <a:pPr lvl="1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ерспективы</a:t>
            </a:r>
          </a:p>
          <a:p>
            <a:pPr lvl="1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надежность производителя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8410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взглядов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Создавать сложный </a:t>
            </a:r>
            <a:r>
              <a:rPr lang="en-US" sz="4000" dirty="0" smtClean="0"/>
              <a:t>UI </a:t>
            </a:r>
            <a:r>
              <a:rPr lang="ru-RU" sz="4000" dirty="0" smtClean="0"/>
              <a:t>можно только в реактивном-функциональном стиле.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В чистом виде требует документации для понимания модели распространения данных (исходников мало). 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flux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поможет с систематизацией потока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14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Готовое архитектурное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725544" cy="2808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 smtClean="0"/>
              <a:t>Позволяет разделить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данные,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бизнес логику,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err="1" smtClean="0"/>
              <a:t>отрисовку</a:t>
            </a:r>
            <a:r>
              <a:rPr lang="ru-RU" sz="4000" dirty="0" smtClean="0"/>
              <a:t>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4509120"/>
            <a:ext cx="7725544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4000" dirty="0" smtClean="0"/>
              <a:t>А значит берем </a:t>
            </a:r>
            <a:r>
              <a:rPr lang="ru-RU" sz="4000" dirty="0" err="1" smtClean="0"/>
              <a:t>джуниоров</a:t>
            </a:r>
            <a:r>
              <a:rPr lang="ru-RU" sz="4000" dirty="0" smtClean="0"/>
              <a:t>, говорим: делай раз, делай два, делай три.</a:t>
            </a:r>
          </a:p>
        </p:txBody>
      </p:sp>
    </p:spTree>
    <p:extLst>
      <p:ext uri="{BB962C8B-B14F-4D97-AF65-F5344CB8AC3E}">
        <p14:creationId xmlns:p14="http://schemas.microsoft.com/office/powerpoint/2010/main" val="8019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17" y="116632"/>
            <a:ext cx="8229600" cy="1143000"/>
          </a:xfrm>
        </p:spPr>
        <p:txBody>
          <a:bodyPr/>
          <a:lstStyle/>
          <a:p>
            <a:r>
              <a:rPr lang="ru-RU" dirty="0" smtClean="0"/>
              <a:t>Никаких сравнений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17" y="1381864"/>
            <a:ext cx="8229600" cy="892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Просто с </a:t>
            </a:r>
            <a:r>
              <a:rPr lang="ru-RU" sz="4000" dirty="0" err="1" smtClean="0"/>
              <a:t>реакта</a:t>
            </a:r>
            <a:r>
              <a:rPr lang="ru-RU" sz="4000" dirty="0" smtClean="0"/>
              <a:t> реально прёт</a:t>
            </a:r>
          </a:p>
        </p:txBody>
      </p:sp>
      <p:pic>
        <p:nvPicPr>
          <p:cNvPr id="3074" name="Picture 2" descr="C:\Users\nsmirnov\Documents\GitHub\flux_its_easy\pptx\src\d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4560"/>
            <a:ext cx="587409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Спасибо</a:t>
            </a:r>
            <a:endParaRPr lang="ru-RU" sz="5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916829"/>
            <a:ext cx="195277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ru-RU" sz="200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? </a:t>
            </a:r>
            <a:endParaRPr lang="ru-RU" sz="9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2717049"/>
            <a:ext cx="5415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/>
              <a:t>Вопросы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0514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268760"/>
            <a:ext cx="8469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Может </a:t>
            </a:r>
            <a:r>
              <a:rPr lang="en-US" sz="4000" dirty="0" err="1" smtClean="0"/>
              <a:t>reactJS</a:t>
            </a:r>
            <a:r>
              <a:rPr lang="en-US" sz="4000" dirty="0" smtClean="0"/>
              <a:t> </a:t>
            </a:r>
            <a:r>
              <a:rPr lang="ru-RU" sz="4000" dirty="0" smtClean="0"/>
              <a:t>глянем?</a:t>
            </a:r>
          </a:p>
          <a:p>
            <a:endParaRPr lang="ru-RU" sz="4000" dirty="0" smtClean="0"/>
          </a:p>
          <a:p>
            <a:r>
              <a:rPr lang="ru-RU" sz="4000" dirty="0" smtClean="0"/>
              <a:t>Нет! Не верю. Это не может работать. Да и полезность сомнительная.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Но вроде все простенько </a:t>
            </a:r>
            <a:r>
              <a:rPr lang="ru-RU" sz="4000" dirty="0" smtClean="0"/>
              <a:t>так</a:t>
            </a:r>
            <a:r>
              <a:rPr lang="en-US" sz="4000" dirty="0" smtClean="0"/>
              <a:t> </a:t>
            </a:r>
            <a:r>
              <a:rPr lang="ru-RU" sz="4000" dirty="0" smtClean="0"/>
              <a:t>и </a:t>
            </a:r>
            <a:r>
              <a:rPr lang="ru-RU" sz="4000" dirty="0" err="1" smtClean="0"/>
              <a:t>понятненько</a:t>
            </a:r>
            <a:r>
              <a:rPr lang="ru-RU" sz="4000" dirty="0" smtClean="0"/>
              <a:t>. </a:t>
            </a:r>
            <a:r>
              <a:rPr lang="ru-RU" sz="4000" dirty="0"/>
              <a:t>Дай попробую.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481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76672"/>
            <a:ext cx="8469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Делаем маленький компонент.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Ха! Работает. И вроде не сложно и удобно.</a:t>
            </a:r>
          </a:p>
          <a:p>
            <a:endParaRPr lang="ru-RU" sz="4000" dirty="0"/>
          </a:p>
          <a:p>
            <a:r>
              <a:rPr lang="ru-RU" sz="4000" dirty="0"/>
              <a:t>И ощущение, как будто «бабочки в животе» </a:t>
            </a:r>
            <a:r>
              <a:rPr lang="ru-RU" sz="4000" dirty="0">
                <a:sym typeface="Wingdings" pitchFamily="2" charset="2"/>
              </a:rPr>
              <a:t></a:t>
            </a:r>
            <a:endParaRPr lang="ru-RU" sz="4000" dirty="0"/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Сделаем компонент побольше</a:t>
            </a:r>
            <a:r>
              <a:rPr lang="ru-RU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25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692696"/>
            <a:ext cx="8469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Тоже работает!</a:t>
            </a:r>
          </a:p>
          <a:p>
            <a:endParaRPr lang="ru-RU" sz="4000" dirty="0"/>
          </a:p>
          <a:p>
            <a:r>
              <a:rPr lang="ru-RU" sz="4000" dirty="0" smtClean="0"/>
              <a:t>И делаешь на одном дыхании.</a:t>
            </a:r>
          </a:p>
          <a:p>
            <a:endParaRPr lang="ru-RU" sz="4000" dirty="0" smtClean="0"/>
          </a:p>
          <a:p>
            <a:r>
              <a:rPr lang="ru-RU" sz="4000" dirty="0" smtClean="0"/>
              <a:t>Хотя не хватает элегантности,</a:t>
            </a:r>
            <a:r>
              <a:rPr lang="ru-RU" sz="4000" dirty="0"/>
              <a:t> </a:t>
            </a:r>
            <a:r>
              <a:rPr lang="ru-RU" sz="4000" dirty="0" smtClean="0"/>
              <a:t>надо что-то сделать с </a:t>
            </a:r>
            <a:r>
              <a:rPr lang="ru-RU" sz="4000" dirty="0" err="1" smtClean="0"/>
              <a:t>колбеками</a:t>
            </a:r>
            <a:r>
              <a:rPr lang="ru-RU" sz="4000" dirty="0" smtClean="0"/>
              <a:t>.</a:t>
            </a:r>
          </a:p>
          <a:p>
            <a:endParaRPr lang="ru-RU" sz="4000" dirty="0" smtClean="0"/>
          </a:p>
          <a:p>
            <a:r>
              <a:rPr lang="ru-RU" sz="4000" dirty="0" smtClean="0"/>
              <a:t>Их много, ну да пока терпимо, подумаем потом.</a:t>
            </a:r>
          </a:p>
        </p:txBody>
      </p:sp>
    </p:spTree>
    <p:extLst>
      <p:ext uri="{BB962C8B-B14F-4D97-AF65-F5344CB8AC3E}">
        <p14:creationId xmlns:p14="http://schemas.microsoft.com/office/powerpoint/2010/main" val="392967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76672"/>
            <a:ext cx="84695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	Прошло пол года</a:t>
            </a:r>
          </a:p>
          <a:p>
            <a:endParaRPr lang="ru-RU" sz="4000" dirty="0" smtClean="0">
              <a:solidFill>
                <a:srgbClr val="FF0000"/>
              </a:solidFill>
            </a:endParaRPr>
          </a:p>
          <a:p>
            <a:r>
              <a:rPr lang="ru-RU" sz="3600" dirty="0" smtClean="0"/>
              <a:t>Эйфория!</a:t>
            </a:r>
          </a:p>
          <a:p>
            <a:r>
              <a:rPr lang="ru-RU" sz="3600" dirty="0" smtClean="0"/>
              <a:t>Где я? </a:t>
            </a:r>
          </a:p>
          <a:p>
            <a:r>
              <a:rPr lang="en-US" sz="3600" dirty="0" smtClean="0"/>
              <a:t>React </a:t>
            </a:r>
            <a:r>
              <a:rPr lang="ru-RU" sz="3600" dirty="0" smtClean="0"/>
              <a:t>повсюду?! 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3600" dirty="0" smtClean="0"/>
              <a:t>Уже переписываем то что и так хорошо работает!</a:t>
            </a:r>
          </a:p>
          <a:p>
            <a:r>
              <a:rPr lang="ru-RU" sz="4000" dirty="0" smtClean="0"/>
              <a:t>Куда смотрит </a:t>
            </a:r>
            <a:r>
              <a:rPr lang="ru-RU" sz="4000" dirty="0" err="1" smtClean="0"/>
              <a:t>кашперский</a:t>
            </a:r>
            <a:r>
              <a:rPr lang="ru-RU" sz="4000" dirty="0" smtClean="0"/>
              <a:t>?</a:t>
            </a:r>
          </a:p>
          <a:p>
            <a:r>
              <a:rPr lang="ru-RU" sz="4000" dirty="0" smtClean="0">
                <a:solidFill>
                  <a:srgbClr val="FF0000"/>
                </a:solidFill>
              </a:rPr>
              <a:t>Это ВИРУС!!!</a:t>
            </a:r>
          </a:p>
        </p:txBody>
      </p:sp>
      <p:pic>
        <p:nvPicPr>
          <p:cNvPr id="2051" name="Picture 3" descr="C:\Users\nsmirnov\Documents\GitHub\flux_its_easy\pptx\src\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49" y="1084386"/>
            <a:ext cx="45148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1596</Words>
  <Application>Microsoft Office PowerPoint</Application>
  <PresentationFormat>Экран (4:3)</PresentationFormat>
  <Paragraphs>300</Paragraphs>
  <Slides>57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Тема Office</vt:lpstr>
      <vt:lpstr>Flux</vt:lpstr>
      <vt:lpstr>План</vt:lpstr>
      <vt:lpstr>Путь покорителя React или Путь покоряемого React’ом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Покорение Flux</vt:lpstr>
      <vt:lpstr>Что мы узнаем о Flux?</vt:lpstr>
      <vt:lpstr>Что мы узнаем о Flux?</vt:lpstr>
      <vt:lpstr>Flux   не   MVC</vt:lpstr>
      <vt:lpstr>Презентация PowerPoint</vt:lpstr>
      <vt:lpstr>Flux - паттерн</vt:lpstr>
      <vt:lpstr>Поток данных</vt:lpstr>
      <vt:lpstr>Внешнее API</vt:lpstr>
      <vt:lpstr>Action</vt:lpstr>
      <vt:lpstr>Dispatcher</vt:lpstr>
      <vt:lpstr>Store</vt:lpstr>
      <vt:lpstr>View</vt:lpstr>
      <vt:lpstr>Типовой процесс</vt:lpstr>
      <vt:lpstr>Готовые реализации</vt:lpstr>
      <vt:lpstr>На примере Flummox</vt:lpstr>
      <vt:lpstr>Action</vt:lpstr>
      <vt:lpstr>Store</vt:lpstr>
      <vt:lpstr>Инициализация Flux</vt:lpstr>
      <vt:lpstr>Обертка</vt:lpstr>
      <vt:lpstr>View. Список пользователей</vt:lpstr>
      <vt:lpstr>View. Количество сотрудников</vt:lpstr>
      <vt:lpstr>View. Фильтр</vt:lpstr>
      <vt:lpstr>Flux для глупых людей</vt:lpstr>
      <vt:lpstr>Немного вкусняшек</vt:lpstr>
      <vt:lpstr>Реактивность и функциональность</vt:lpstr>
      <vt:lpstr>Колбеки</vt:lpstr>
      <vt:lpstr>Лог всех действий.</vt:lpstr>
      <vt:lpstr>Сохранение состояния</vt:lpstr>
      <vt:lpstr>Оптимистичный рендеринг</vt:lpstr>
      <vt:lpstr>Обновление на горячую</vt:lpstr>
      <vt:lpstr>Оптимизация отрисовки</vt:lpstr>
      <vt:lpstr>Вменяемый ОО синтаксис</vt:lpstr>
      <vt:lpstr>Готовое архитектурное решение</vt:lpstr>
      <vt:lpstr>Облегчение тестирования</vt:lpstr>
      <vt:lpstr>Немного философии</vt:lpstr>
      <vt:lpstr>Сравнения всегда лукавы</vt:lpstr>
      <vt:lpstr>Ощущения при создании UI ранее</vt:lpstr>
      <vt:lpstr>Ищу чего-то</vt:lpstr>
      <vt:lpstr>Будто на самолет сел :)</vt:lpstr>
      <vt:lpstr>Что мы ждем от технологии</vt:lpstr>
      <vt:lpstr>Изменение взглядов</vt:lpstr>
      <vt:lpstr>Готовое архитектурное решение</vt:lpstr>
      <vt:lpstr>Никаких сравнений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</dc:title>
  <dc:creator>Смирнов Николай</dc:creator>
  <cp:lastModifiedBy>Смирнов Николай</cp:lastModifiedBy>
  <cp:revision>101</cp:revision>
  <dcterms:created xsi:type="dcterms:W3CDTF">2015-06-15T09:38:35Z</dcterms:created>
  <dcterms:modified xsi:type="dcterms:W3CDTF">2015-08-05T09:22:57Z</dcterms:modified>
</cp:coreProperties>
</file>