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7" r:id="rId4"/>
    <p:sldId id="293" r:id="rId5"/>
    <p:sldId id="292" r:id="rId6"/>
    <p:sldId id="291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305" r:id="rId18"/>
    <p:sldId id="306" r:id="rId19"/>
    <p:sldId id="308" r:id="rId20"/>
    <p:sldId id="307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4D"/>
    <a:srgbClr val="7C6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3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0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22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4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8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62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8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0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51F2-0B83-43C2-846C-5180CCC660A9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DEC5-9531-4989-9467-0A872817F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9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892829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3152"/>
            <a:ext cx="9144000" cy="208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" y="4965171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71510" y="2568794"/>
            <a:ext cx="30203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en-US" sz="4000" b="1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sz="4000" b="1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ru-RU" sz="4000" b="1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это просто</a:t>
            </a:r>
            <a:endParaRPr lang="ru-RU" sz="4000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D:\В работе\консолидация\Без имени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69" y="2690454"/>
            <a:ext cx="128264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3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Компонет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Использование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из компонента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603" y="148478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CompositeDivComponent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.createClass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600" b="1" dirty="0" smtClean="0"/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getInitialState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: 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message:“Hello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setState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({message: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 “Hello”? “Bye” : “Hello”})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},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render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function()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width=“50px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=“10px”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message={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/&gt;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width=“10px” height=“10px” 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=“Click me”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/&gt;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5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Жизненный цикл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996952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CompositeDivComponent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.createClass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componentWillMount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function(){…},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componentDidMount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(){…},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componentWillReceiveProps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 smtClean="0"/>
              <a:t>(</a:t>
            </a:r>
            <a:r>
              <a:rPr lang="en-US" sz="1600" dirty="0" err="1" smtClean="0"/>
              <a:t>nextProps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Для установки состояния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shouldComponentUpdate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function(</a:t>
            </a:r>
            <a:r>
              <a:rPr lang="en-US" sz="1600" dirty="0" err="1"/>
              <a:t>nextProps</a:t>
            </a:r>
            <a:r>
              <a:rPr lang="en-US" sz="1600" dirty="0"/>
              <a:t>, </a:t>
            </a:r>
            <a:r>
              <a:rPr lang="en-US" sz="1600" dirty="0" err="1"/>
              <a:t>nextState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){…},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componentWillUpdate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function(</a:t>
            </a:r>
            <a:r>
              <a:rPr lang="en-US" sz="1600" dirty="0" err="1"/>
              <a:t>nextProps</a:t>
            </a:r>
            <a:r>
              <a:rPr lang="en-US" sz="1600" dirty="0"/>
              <a:t>, </a:t>
            </a:r>
            <a:r>
              <a:rPr lang="en-US" sz="1600" dirty="0" err="1"/>
              <a:t>nextState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){…},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componentDidUpdate</a:t>
            </a:r>
            <a:r>
              <a:rPr lang="en-US" sz="1600" b="1" dirty="0" smtClean="0"/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function(</a:t>
            </a:r>
            <a:r>
              <a:rPr lang="en-US" sz="1600" dirty="0" err="1"/>
              <a:t>prevProps</a:t>
            </a:r>
            <a:r>
              <a:rPr lang="en-US" sz="1600" dirty="0"/>
              <a:t>, </a:t>
            </a:r>
            <a:r>
              <a:rPr lang="en-US" sz="1600" dirty="0" err="1"/>
              <a:t>prevState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){…},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componentWillUnmount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(){}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render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function()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{…}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484784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Компонент – это набор </a:t>
            </a:r>
            <a:r>
              <a:rPr lang="ru-RU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колбеков</a:t>
            </a:r>
            <a:endParaRPr lang="ru-RU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Жизненный цикл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2996952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 </a:t>
            </a:r>
            <a:r>
              <a:rPr lang="en-US" sz="2400" dirty="0" err="1"/>
              <a:t>getInitialState</a:t>
            </a:r>
            <a:r>
              <a:rPr lang="en-US" sz="2400" dirty="0" smtClean="0"/>
              <a:t>()</a:t>
            </a:r>
            <a:r>
              <a:rPr lang="ru-RU" sz="2400" dirty="0" smtClean="0"/>
              <a:t> – </a:t>
            </a:r>
            <a:r>
              <a:rPr lang="ru-RU" dirty="0"/>
              <a:t>инициализирующее состояние</a:t>
            </a:r>
          </a:p>
          <a:p>
            <a:r>
              <a:rPr lang="en-US" sz="2400" dirty="0"/>
              <a:t>object </a:t>
            </a:r>
            <a:r>
              <a:rPr lang="en-US" sz="2400" dirty="0" err="1" smtClean="0"/>
              <a:t>getDefaultProps</a:t>
            </a:r>
            <a:r>
              <a:rPr lang="ru-RU" sz="2400" dirty="0" smtClean="0"/>
              <a:t>() – </a:t>
            </a:r>
            <a:r>
              <a:rPr lang="ru-RU" dirty="0" err="1" smtClean="0"/>
              <a:t>шарятся</a:t>
            </a:r>
            <a:r>
              <a:rPr lang="ru-RU" dirty="0" smtClean="0"/>
              <a:t> между </a:t>
            </a:r>
            <a:r>
              <a:rPr lang="ru-RU" dirty="0" err="1" smtClean="0"/>
              <a:t>инстансами</a:t>
            </a:r>
            <a:r>
              <a:rPr lang="ru-RU" dirty="0" smtClean="0"/>
              <a:t>, не копируются</a:t>
            </a:r>
          </a:p>
          <a:p>
            <a:r>
              <a:rPr lang="en-US" sz="2400" dirty="0"/>
              <a:t>object </a:t>
            </a:r>
            <a:r>
              <a:rPr lang="en-US" sz="2400" dirty="0" err="1"/>
              <a:t>propTypes</a:t>
            </a:r>
            <a:r>
              <a:rPr lang="en-US" sz="2400" dirty="0"/>
              <a:t> </a:t>
            </a:r>
            <a:r>
              <a:rPr lang="ru-RU" sz="2400" dirty="0" smtClean="0"/>
              <a:t>– </a:t>
            </a:r>
            <a:r>
              <a:rPr lang="ru-RU" dirty="0"/>
              <a:t>типы данных</a:t>
            </a:r>
            <a:endParaRPr lang="en-US" dirty="0"/>
          </a:p>
          <a:p>
            <a:r>
              <a:rPr lang="en-US" sz="2400" dirty="0" smtClean="0"/>
              <a:t>array </a:t>
            </a:r>
            <a:r>
              <a:rPr lang="en-US" sz="2400" dirty="0" err="1" smtClean="0"/>
              <a:t>mixins</a:t>
            </a:r>
            <a:r>
              <a:rPr lang="ru-RU" sz="2400" dirty="0" smtClean="0"/>
              <a:t> – </a:t>
            </a:r>
            <a:r>
              <a:rPr lang="ru-RU" dirty="0" err="1" smtClean="0"/>
              <a:t>миксины</a:t>
            </a:r>
            <a:r>
              <a:rPr lang="ru-RU" dirty="0" smtClean="0"/>
              <a:t>???</a:t>
            </a:r>
            <a:endParaRPr lang="ru-RU" dirty="0"/>
          </a:p>
          <a:p>
            <a:r>
              <a:rPr lang="en-US" sz="2400" dirty="0"/>
              <a:t>object </a:t>
            </a:r>
            <a:r>
              <a:rPr lang="en-US" sz="2400" dirty="0" smtClean="0"/>
              <a:t>statics</a:t>
            </a:r>
            <a:r>
              <a:rPr lang="ru-RU" sz="2400" dirty="0" smtClean="0"/>
              <a:t> – </a:t>
            </a:r>
            <a:r>
              <a:rPr lang="ru-RU" dirty="0" smtClean="0"/>
              <a:t>можно определять статические методы</a:t>
            </a:r>
          </a:p>
          <a:p>
            <a:r>
              <a:rPr lang="en-US" sz="2400" dirty="0"/>
              <a:t>string </a:t>
            </a:r>
            <a:r>
              <a:rPr lang="en-US" sz="2400" dirty="0" err="1" smtClean="0"/>
              <a:t>displayName</a:t>
            </a:r>
            <a:r>
              <a:rPr lang="ru-RU" sz="2400" dirty="0" smtClean="0"/>
              <a:t> – </a:t>
            </a:r>
            <a:r>
              <a:rPr lang="ru-RU" dirty="0"/>
              <a:t>для </a:t>
            </a:r>
            <a:r>
              <a:rPr lang="ru-RU" dirty="0" err="1"/>
              <a:t>дебага</a:t>
            </a:r>
            <a:endParaRPr lang="en-US" dirty="0"/>
          </a:p>
          <a:p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504" y="1484784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Что еще?</a:t>
            </a:r>
          </a:p>
        </p:txBody>
      </p:sp>
    </p:spTree>
    <p:extLst>
      <p:ext uri="{BB962C8B-B14F-4D97-AF65-F5344CB8AC3E}">
        <p14:creationId xmlns:p14="http://schemas.microsoft.com/office/powerpoint/2010/main" val="3183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Где данные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766" y="1691420"/>
            <a:ext cx="8640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this.props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данные передаваемые вышестоящим компонентом</a:t>
            </a:r>
          </a:p>
          <a:p>
            <a:endParaRPr lang="en-US" sz="2800" dirty="0" smtClean="0"/>
          </a:p>
          <a:p>
            <a:r>
              <a:rPr lang="en-US" sz="2800" b="1" dirty="0" err="1" smtClean="0"/>
              <a:t>this.state</a:t>
            </a:r>
            <a:r>
              <a:rPr lang="ru-RU" sz="2800" b="1" dirty="0" smtClean="0"/>
              <a:t> </a:t>
            </a:r>
            <a:r>
              <a:rPr lang="ru-RU" sz="2800" dirty="0" smtClean="0"/>
              <a:t>– данные, которые хранятся в компоненте, для управления собою</a:t>
            </a:r>
            <a:endParaRPr lang="en-US" sz="2800" dirty="0"/>
          </a:p>
          <a:p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Контекст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1988840"/>
            <a:ext cx="8928992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Вложенность компонентов может быть глубокой.</a:t>
            </a:r>
            <a:endParaRPr lang="en-US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ru-RU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Для установки все подчиненным одних и тех же данных, можно использовать </a:t>
            </a:r>
            <a:r>
              <a:rPr lang="en-US" b="1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contex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При помощи него же избавляются от </a:t>
            </a:r>
            <a:r>
              <a:rPr lang="en-US" b="1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mixin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dirty="0" smtClean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Где данные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766" y="1691420"/>
            <a:ext cx="8640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this.props</a:t>
            </a:r>
            <a:r>
              <a:rPr lang="en-US" sz="2800" b="1" dirty="0" smtClean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данные передаваемые вышестоящим компонентом</a:t>
            </a:r>
          </a:p>
          <a:p>
            <a:endParaRPr lang="en-US" sz="2800" dirty="0" smtClean="0"/>
          </a:p>
          <a:p>
            <a:r>
              <a:rPr lang="en-US" sz="2800" b="1" dirty="0" err="1" smtClean="0"/>
              <a:t>this.state</a:t>
            </a:r>
            <a:r>
              <a:rPr lang="ru-RU" sz="2800" b="1" dirty="0" smtClean="0"/>
              <a:t> </a:t>
            </a:r>
            <a:r>
              <a:rPr lang="ru-RU" sz="2800" dirty="0" smtClean="0"/>
              <a:t>– данные, которые хранятся в компоненте, для управления собою</a:t>
            </a:r>
            <a:endParaRPr lang="en-US" sz="2800" dirty="0"/>
          </a:p>
          <a:p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1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Где данные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766" y="148478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.createClass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render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&lt;div style={{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width 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this.props.width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height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this.props.height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&gt;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this.props.message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&lt;/div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941" y="3861048"/>
            <a:ext cx="8424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CompositeDivComponent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.createClass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render: ...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&lt;div&gt;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width=“50px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=“10px”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message={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this.state.message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/&gt;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=“10px” height=“10px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=“Click me”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this.onClick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/&gt;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&lt;/div&gt;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Как надо изменить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моск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1988840"/>
            <a:ext cx="8928992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Все в </a:t>
            </a:r>
            <a:r>
              <a:rPr lang="en-US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это компонент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Компоненты образуют дерево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Иерархически распространяют данные вниз</a:t>
            </a:r>
          </a:p>
        </p:txBody>
      </p:sp>
    </p:spTree>
    <p:extLst>
      <p:ext uri="{BB962C8B-B14F-4D97-AF65-F5344CB8AC3E}">
        <p14:creationId xmlns:p14="http://schemas.microsoft.com/office/powerpoint/2010/main" val="38497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Как надо изменить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моск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39552" y="1556792"/>
            <a:ext cx="4680520" cy="5112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633884" y="1696099"/>
            <a:ext cx="14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Панель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2065431"/>
            <a:ext cx="3960440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99592" y="2790390"/>
            <a:ext cx="3960440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99592" y="3541595"/>
            <a:ext cx="3960440" cy="2551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868144" y="1987734"/>
            <a:ext cx="14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156176" y="2270524"/>
            <a:ext cx="14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Строка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3717032"/>
            <a:ext cx="3528392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273811" y="4421401"/>
            <a:ext cx="3528392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274540" y="5116605"/>
            <a:ext cx="3528392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488042" y="2605724"/>
            <a:ext cx="14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Название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928338" y="2161249"/>
            <a:ext cx="1123382" cy="44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Название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123728" y="2154470"/>
            <a:ext cx="432048" cy="44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&gt;=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606930" y="2154471"/>
            <a:ext cx="1523375" cy="44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input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2154469"/>
            <a:ext cx="576064" cy="444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ext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8574" y="2859198"/>
            <a:ext cx="145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Условие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488574" y="3163355"/>
            <a:ext cx="21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Вводимые данные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488042" y="3458003"/>
            <a:ext cx="211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Доп. кнопки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1980" y="3717032"/>
            <a:ext cx="327652" cy="57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 fontScale="90000"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Как надо изменить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моск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2809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Т.к. данных много, то каждый параметр не передается по отдельности.</a:t>
            </a:r>
          </a:p>
          <a:p>
            <a:endParaRPr lang="ru-RU" sz="2800" dirty="0"/>
          </a:p>
          <a:p>
            <a:r>
              <a:rPr lang="ru-RU" sz="2800" dirty="0" smtClean="0"/>
              <a:t>Строится древовидная структура данных.</a:t>
            </a:r>
          </a:p>
          <a:p>
            <a:endParaRPr lang="ru-RU" sz="2800" dirty="0"/>
          </a:p>
          <a:p>
            <a:r>
              <a:rPr lang="ru-RU" sz="2800" dirty="0" smtClean="0"/>
              <a:t>Каждому следующему компоненту (вниз) передается только кусок модели.</a:t>
            </a:r>
            <a:endParaRPr lang="ru-RU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33774" y="5733256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Подходит для использования внутри законченных компонентов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412776"/>
            <a:ext cx="9144000" cy="5445224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План доклада</a:t>
            </a:r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51520" y="1628800"/>
            <a:ext cx="822960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Введение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Концепция </a:t>
            </a:r>
            <a:r>
              <a:rPr lang="en-US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eact</a:t>
            </a:r>
            <a:endParaRPr lang="ru-RU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Что такое компонент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Жизненный цикл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Как надо изменить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моск</a:t>
            </a:r>
            <a:endParaRPr lang="ru-RU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Производительность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7504" y="148580"/>
            <a:ext cx="8661648" cy="1143000"/>
          </a:xfrm>
        </p:spPr>
        <p:txBody>
          <a:bodyPr>
            <a:normAutofit/>
          </a:bodyPr>
          <a:lstStyle/>
          <a:p>
            <a:pPr marL="571500" indent="-571500"/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Производительность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AutoShape 2" descr="data:image/jpeg;base64,/9j/4AAQSkZJRgABAQAAAQABAAD/2wCEAAkGBhQSERQUExQWFRQVFxcYFxgYFBYYHBoYGBwXFxcYHB0XHCYeGBolHBcUHy8gIycpLCwsGB4xNTAqNSYsLCkBCQoKDgwOGg8PGikcHyQqKSkpLCopLCkpLCwpLCwsKSwpKSksKSkpKSkpKSksLCwsLCkpLCwsKSwpKSwpKSwpKf/AABEIAMYA/gMBIgACEQEDEQH/xAAcAAAABwEBAAAAAAAAAAAAAAAAAQMEBQYHAgj/xABTEAACAQMCAgcEAwcODgIDAAABAgMABBESIQUxBhMiQVFhcTKBkaEHFLEjQlJicsHRFRYzQ1NUc4KSk6KywvAkJTREY2R0g4SUo7PS00XDFzXh/8QAGQEAAwEBAQAAAAAAAAAAAAAAAAECBAMF/8QAKhEAAgEDAwQCAQQDAAAAAAAAAAECAxESBCExExRBUTJhcSJCgdEFM5H/2gAMAwEAAhEDEQA/ANszTey4hHMGMbhwrshIOcMhwy+oNc8Sgd0xHKYmyDqCI+2+RhwR76yro5f3EZu44rlkVL25G8MJJJYMWOpdiSeQ2qowc3ZEVKiprJmwUVZqeKXpyDeMB4rbwA+46SB8KbGS7P8An91j/cfmirt20zP3lL2atros1lUa3G/+HXh9ZE/9dcmzkPO7vDn/AFqQfJSPsqu1mT31L7NXLbVzmsflDI2j61fswXWypPdPpXcajoyQDgjfwrq0iEqh47u7ZSSMi8n5jYg9rIIxyPlSWmk3ZNFPVwSu0/8Ahr1GDWVwm6j/AGO+uR5SGOYf9Vc/Ou572+f2r+UD/RwwR/Mq3yo7Wp6Baylbk1EtRqwrJjDcfv8AvM+PXL9mjFdKbrmOIXfvaEj5x0drMXe0jWNdFmsqF5fjlxCX+NDbt8+rpReJ3+N75/X6rbf+FHbTH3lL2agTRVlsk94f8/ufctuPkIqQZbo87+89zxj7I6O1mLvKZrQNdaxWRGK5x/l17/OoPmI6MJc91/e4/hYz/wDXT7WoLvaXs1vWK5zWS9Vc5/y69P8Av1/9dcTWcz7PeXrDw+slR/QANHazDvaZruaGax+PhGnlPd58r24/866fhzk73N7/AM7L+Y0dpMXfUvs16jDAVj68LYf5xef85P8A+dH9RkByt3eg+V3If62c0drMO+pfZsBaiU1kw+s/v+9/lxf+uus3AH+XXp/3sf8A66O1qFPW0kauWotVZDLaSue3d3rf8U6/JAKMcPI5TXQ8/rlxn5vihaSbIevpr2a+JKDPWPmzk7rq9X0vJfzk10ttMOV9fD/iS39ZDR2sylrqTNSseKxzGUIcmKQxvsRhwFYjfnsy7+dO8DvrIuhPBLiWfiCx8QuYissTE4hcu0kQOpwybnsqNsZArVbWJ1RQza2AAZ9IXUe86RsM+ArM1Z2Nid1dC7Vk/R227V6DzF/dZz6qR8iK1g1m/CY8XnE07xdl/dLFGR/VPwrtQdpmfVK9Njn6uK4+r1JdRRGGvQyPIwIDjN6YVQRqJJpXEcKZxqc95xvoUbkjwpe76B38yGN7m2CPpDlIplcLkFtB18yARk450vecFczx3MMoimjRowWiWVSjbkEEgg5z2lYH1G1c6eJRlurvI36zn1tvgxHvMYjOMciFbPfvWSq6je3BuoqlFb8li4T0GtLWbroEaFtGhlWSTQw5jUpJBI338zUPedAJ2uLieO8EYncOUFsjYKqEGSz77Lucbk5NN0hv9ODxFseItIA4PryI93vpSXiHEyAols0xj7oIpyTj8Qtp3799q49Oot0anVpvZkLJb8Rt4DLc2sTLGpMjR3C69I9ptBGnIG+A3pUoqBgCu4IBHdsRkfI1zxFeIXEbRTmwaNhhl6m4YeIPtjl4Ck44UsLIdY7SLCmMndnJJ0qu55k6VHdkVqpzmvmYa1OnK2HIV7dxwrqlYKDsM5JY9yqo3c+QFHZ8IvbjeOFbeM8nuclyPEQxns/xmB8qsHRLol1eLm5Ae8cZJOCIAd+qi/BAzgkbsRzq1AVwqamT2iaaWjhH5blKt/o8kO819MR4RRQwj4lXb506X6N7fvluz63sw+xgKtdCuGcn5NSpxXgqy/Rxa49u6z/tlxn+tXH/AONbc/t15/zkv6atoos0Zy9jwj6KXP8AR6w/Yb2ZfxZlSdfjhX/pUwn6O30fOGG4Xxhl6tv5Ew0/B60Siq1WmuGc5UKcuUZhNK0YzNbXUW2cmAyKPVoNYHvxRWl/DKcJKjMOahu0PVThh8K1DFR3FujtvdDFxDHL4FkBI9G9oe4iuq1U/JnlooPjYpXU0fU1IXvQaSHLWcrYH7ROxkjP4qucyRHuBywGeVM7K6EhZCpjmTAkifGpM8uWzKd8ONiK1Q1CkY6umlT+xPqa56mn5hrrqK69Qz4sjeprmbCAsxCqOZJAA9SdhSXSFSpt9Tyx25dxPJCDrUaCY8kKxVCwwSB30zReFrLHK1zdXiRknqXSS4UHG0pHVjAXfx51xnXcXsjVT02au2CXpBahHb6xC2gFiFmjJ23AGDzPKpDhvBbu4t4pontcSoHCnrTgMAQNYyCR3nTipfiHSHg5EMkr2jAtmNtKMVK950glAM9+BTqX6QuHRISLq30qNlSRGPkFVMn3VllqJv6NcNLTjzuUm344NKmaGe3JOkl4JRGHzpwJCgXBPLNTDW3v9KufFJLaROpuDEUmGNEjAB8YbAyRnGx28qzvpJYQWt7bR2CNFLMBlUEf1d41Y9YXydQcLuCPFaunqZXszlV0cOY7E59HEf8AhXEz/pbcfCAfpq/GqP0CXTecTH49q3xgH6Ku9ZqnyZup/BfgOqHaRf424mPwksn/AKEi/wBmr5VJ4curjHEj+DFZKfUrK32EUQdpBVV4tEn1PlQ6nyp/1VEYa1Znn4DDqKBgp/1NF1NGYYDEQUOop/1NEYqeYsCt8c4mYmjhij665mz1UecDA9qRz95Gu2T38hStj0Cld4pLy7eUxukghjjSOHWu6gjBZwD4nzo+iiB+KcSdt2iFtEnlGU6048ixz7quZrLObbN1Kkoq5RPpR+kFuFJB1aLI8rtlXJ9hANTdnfOSvzpfpR9JUdpNZRKgl+tlTkPpCRuVVX5HOS23Lkaq/H7BOKdI/q8m8NrasJB5yKR7mBmQ+RSq/J0Auo+H8Rlu89ZbpFHaucfsVu+sle8KQBzrmdzUfpJ6Vvw+yMsQDTM6RxAgsCzE52yM9lW9+Kb8E6bNPwRr5dPXJBKzDHZ62INnbPIkA+hFVXpp0oe4fg7W0LXMmkXpiXJ30hELYB2D6sn8U8s1D9HLia2i4vY3EBgMttPdQxlshQVZWUHJztp7/vDQBKWv0nS33Brx9fU3tuocmPK5TUpV1G+BjUpH6atnS3ptJaRcPlVVKXM0SSas9lZFDErgjcZNZRxvgTjg1lxC32P1d7a5wBvGzOisfHfsk+anuqz/AEkTCTo3YyjdlFoQ3eG6sq2PPII91AGj9OOlA4fZS3BAZlwqKfvpGOFG2+O8+QNRv0adNX4jBK00axTQyaJEAYY2BU4bcffD+Kap30kLNxPiFtw+2KEwx/WZOsPY1HGkPjJPZIGMftlOeisVzY8bkS8eNn4jCZMxBlQyxE9kau/SGP8AGFAE9016fyxTCz4fD9ZvMa2UbrGgwctuMsR3Z2z6CrH0b4+Lu2Wbq3jbtK8bghkdDh13G+COdZX9B/H4jPfG4dVuppFftkAsMuWVc+Dd3kPCtmMyshKkMMHkQR8RQBnXCvpWZuEXHEZIUBimMaRqzAN+xBck5wfujE48KsF50fi4hbw3ODBO0SPHKh7aalDhSRtImTupBB8qxskx9EyMfs18efcFH6YsVv8AwCzMVrBGwwY4okPqqKp5eYNH4E0nyVLo/evKskcyhbiCQxTBdgW9pXUfgupVh6nwqU+r0x4nH1fG49OwubN9YHe1u6lGOO8K5XPhgVO9VWynUutzzqtK0thgsOP74+yjKHzp71VF1VXc5qLIqLhUaszrGgdvaYIoZh3glQCR5V0/DUKlSi6WGGGgYYHmCO/IyKk+poGGi6HZlS/WNbZXUskkaZ0QyyvJCmRg6UfONth4d3KnvD+jVvA5eG3ijYjBZEAODzAI5DxHfVg6ih1FSlEbyas2QfRVSOLcQXuMFmx9R1qg/CrwRVN6Lx44pxI+CWS5/iSNj55q4sayS5Z6NPaKAazzgPEnW+4qyQPLqulTUHiRQIokXBLsDnfkAedaG1Z50EmLJeN3vf3ZPnhgAfkPhXKcsVcVR2iTMnSC55CwfPibm3CfygzN/RpP9Wr7OPqcB8G+u9kDzzDqz6Cn5bO2aJW9+K5daRlz+iOm4xfoQxtreRc4ZIp36zB71MyJGfQkUp+uS5Ay3D3x4LdWzPn8kkD+kaf6/Ln4Gi1d1HWkCn9DFOk1y3s8PlX+EntkH9FnPypGTjXEDys7ceZvT8P2EHPnyqUZs91GNxj81PrSDP6KfNxa5tb4X01sIoHjWG50TiY4DExzYVRsm4J54NaPbXaSoroyujAFWUggg+B5GoctkePdvuMehqCXolHGxe1kmtGJy3Uv2CfFonDRn1wKaq+ztGqvI56G9Bms7y9upJRK902RhSCoLM5ByT3lQMdyirRxbh4mgli/dY3Q5/GUrmqJPxfiaXEdtHc28zEa5We20dTCP2xysunJ3AGBnHcN6nZPpAgB+5pPcRr7csEDvGmO/O3WfxNVdbne4w+jv6M14cNbzNLOYuqJ5IqatelARnGo5yT7hUxx/oTb3csM0gbVEHXstp1xyKVaN/FO0dh4nxNOOG9MLOf9iuYWPh1iqw9UYhh7xUujg8t6YyNh6N262v1QRKLfSV6vcrpY5I335nPOkZ+h1o9qto0KtbpjTGS2BpyRg51ZyTvnvqax5GuJZQoyTgDmTsPjQBEcK6H21tcS3ESETTe2xdm2yDpAJwq9ldh4DwrvinRmC4mt5pVJktmLxEMRgnGc45jIBx5UrZdI7aaRoop4pJF9pEkVmHuU1I5oAo3SD6G+H3crSskkbucsYpNIZu9iCpGT5YqR4LwG14NaS9W0giTVM5dtZ7KjUQAAOQGwq04riSMMMEAg7EEZ93pQBn15+pb2djEQ6291crJbqA28pYthtWSoLMQfWr5eX6QxtJIyoiAlmYgADxJopLZOzlV7G65UdnbmNuzt3jFUrpJerxCeG3hPWQQSrNcSDBQtHkxQKeTktgtjkF350m7Cbsrsj+B9KYbm+lvZWdQF+r20YhmZuq1BmlYKhwXbAA8BVhTpzYHOq4RCMgrIHjYEeKyKD8qftIcbk49T+muWlPLPpz/PXPrtGWVRSdyOi6d2jEhDNJz3S1uHB9CI8H1rn9dzE5jsLySPI7ehI8/kpM6uw88VK9f5n41yW796XXkTePoiX6Q3jMTFYHqx+73EcUjeaoAwA/KIzSh6VyAdrh95q8FWFx/LEmnHmak8ju5Gi6se6jryFdEQn0i2QGJXeCQc4popFk9yhTr/AIpOaUtvpBsXbS03Ut4XCPAT4EdaoBqTB88Y8z8NuXfypO6t0kXRIqyL3h1DDz2YHeq7hhePoadFJ0fiXEmjZXRhZEMrBgfuUg2I2PIVbtWKpHQSyjiveJLEixoGtBpRdK56ksxwOWdQq8ac86tO+5sjxsCs66A/5PMR33l2f+q1aLWM9Er66SAtFHDNG89y4Qs0Tj7q4PaIZGztjYetRU4JqQc42iaEx76Go+W9VeLp3CuBcRz2zYGTJExj8NpI9S489qnrO/jlUPG6Oh++RgR8RsKzWMThKPKHQbGTQd8jakxNn088UWo4oIFFYnbv+2jV/WuM94rlm76AuLZ+dRPSbpAtpbvKyhm9mNT+2SN7KADc898d1SOrzpnccKjkmSZ11PECI9RJC55kLyD8u1zoRUX7IThHRxpFLXhOl2EjQnnI5+/uCOeOSwDsIMAljk1aVfl4AYAxjHoOQ91cs+Ryo9X2U22wlNyEb3hcM37NFFL5yRq5+LgmmI6IWQ9m2jX8jUh/oEVIhj3UEc9wouxZMjR0Ttu5ZPdc3I/+yjXofaZyYFfv+6O8o+ErEZqU1+tc9bt50XY1N+xjddG7aUKHgjwvsaVEbL5q0eCvuNcxcGkQfcr28j5YBkjmUDy65GP9KpHP6T+igWOfLn8aFJj6kkNVW+XlfK38JZxk/wDTdB8qEkN4w7V8V/grSFf+4Xp3rzRBscqech9aRGy8AWU/4RNcXAP3ssuI8/wcIjU+hzUlawqihEVUVRgKoCgDwAGwoi2NhzowwzzHpScmyXNsUXG+aCsP0VxnfnRLypCTFc+PrR6s99Iht/Ib+dAt/c0A2KZ5/wB+VDf30mX7gaPV8e+gVzonfnuTXbNSQbzombY/KkFxv0P3vOJn/TW4+FvH+mrfVR6CLmbibeN4F9yQQgVb62x4PSj8UEayboSuLGIHYq0qtz9oSy5+dayayjopvFL/ALVdf95641/iaKPyJtG8DUPcdGYtReEtbSnm8DdXn8pR2H94qXAo81kya4NEoqXJFpe8Qi2YQXa/hajBIfcQUJ9MZpa36bw6gk4ktZD97OukfxZBlD3b57uVO8Y99I3Txt9zk0MHBwjkdrx7J5+4d1Wp38GSejg+NiYFwMFgcrgnIIwQASSPcDVB/Vye5UzfWGtoSCYooVTrGXfSzswIBOAdI237qV4zwG2tYZbiPrbfQp2gmKai3ZVSpyu5OMEVDcLgaOCONyCUUA7YA5nT548aJSSjdHn1qfQ+x/wzjt/nSJHzkY+swxsOWraSJgTkfinHjVo6OdInnaWKdBHcRBWYKSyujbCRM7gZ2IPlVGhuuskdZbtbXQ2lFMDSM4xkMCdgD4CrV0X4S/XG6a4S4V4FijKRlOyH15YEnfb510W63Ob3jdllu79IUaSRwiLuWOwGdh65O2BvXP6qRgxZkQGUDqxrXL55aQd2HpVS+kEuWtkDS9V90kk6lUMg6sLiQahyGvkPtqAkjEUYuLa4ju4oWid0lRBKqwqFjBKgP1adk9XgcvE0WXkqnSUo3uajPeCNHZ/ZUMxwNRwBk4A3O3hTC44wB9XZAJIZ2VNaHkZBmJsd6kgq3hmm/RviNxLreYLpyvUsInjLqQCWKO7OoycAkjIGcVIWNokKBEGlVYkDc7sSx592WO36KXBxdouzHmfd4b93dXGa4NDHdUkXFNXjQD+FJKc0Yf8Avk0x3FRjn4Vzq7++khN3Z2roEeNAXFA2R5/Gjz8cUmWwdqMHflmgVzrX/faiBpNj30ZbPIfZQFxTVRhvSkddDXyI+FAXFcnf442oaqRZz6Z2ozKDyoAU1ePr/wDylEAPvIFN1bfHd+fvrqPGRny+HfQCe4p9GgzbSy/u91dSD0EhjX5RirZVP+iiT/Fka98ctyh9RNIf7Qq4AVsXB68eDl2wM+G9ZF0JkJso35mRpZD+U8jsftFanxgn6vNjn1cmPXS2Kx3o30Vjeyt5YpJLeVoYyWjbIY431xk6X+Vcqu6DrKk7yLWZPEU3vp3CHq1DPlcKSBtka+ZAzpzjJ7qiG4hPbZFzG0iDlcQRkrju6yMdpCPLIp9YcVjmVmhkWQA4JXO3fgggEe8VlcGjbCrGp8WLRajcNnV1WhNGDtklteQNy3sYPLFUXitoblb+SdQZreKMxlXQhcPI4aPRjslFwc6jkE55Cr4Hx/f31T+L8LuY2nNrEmmdDBp60fsbYIfSw7LBjJ3gYYADYk1H65FVUsdjri7zm2kiZvrcMidmVQBNHyKF0G0oyq5I3586ecJ6J3VzapJIbWOKRRl3mLAj74jqwFU5G415BBBxUDLxp4FTVbTqNlU9nBYDYAqSM4FWP6Nurljk/wAEW4ueukdhIUVLcPjSuZdXM5bsIfaqmm+UebFOo7VFwMo+hajZ+NIVPJIUeXbw7LlqstrwtwqrBeXZRBgKOF4XT3BdcY+01YLriUkeEku7a1J9mKKMyP7gxGfdF40nGZJPZ/VCXzd4rVf6Ijcj+Kalz9nd04+ir3/R/iLSh4opplKdWTKLW3ZQG19gLLggnBOQDlRv3VCNwMx3KycRtHgjjIYP1ImEjDl1kkRIRBsfPxq/3nAD7UkdugxuZ7u6lP8AS0L86ZwLap/nXD8+EVu7+44uGJGPIU1Lyc3Rj4HdvfLIoZHV1bkwYEN55GxptxHjEUAAkY6zkhVVnZgveFQE4G+Sdh41XOPdXatHNYzIHnkEUkawOsTF84lVGyquuO7Y+FR+o6XVS2qVSHkc5dyRpyzd+M+yNhyFJtIwVKapy3ZMn6RrZSuuO4TWFZNUJwytsrjDZKkkDbJ35VYp71UKhjgudKebYLaR3A4B2NZnJxyJl4eOx11ujiQM7powqRDOjtltYDBF3+2r8vCmMdsskrSNC8blvw3jBC6s5IGSDzztv31dlYdaEIWsPbK9WXUVz2JHjYY5OmxHzpXG+/fTa3gWMEINOpmY473Y5YnzP5q6nuAFZidlBLbjwzzPLapM7d+Bl0g6Tw2Sa5m57IijtMfDwA/GJxUNYdJJrnsxXXDYWcdlZJJnYeQOlUZh4DNFwCzeSS2m1RR3F8kk3XTRCXRGrKIbeFWIUHSdTHngE1cLGQzTS2HEIoJmWMSo4jwkkTMUJ0sT1bqwwQD3gjFWrLc9Onp0ksiqz9HeIQZe7lnmjHtSWUyoY17yYDEC4HPYnbO1ScdtciFbi0nHEbdhnQ2hJdI5lGQAO3cVdQc1LdH3a0vGsHcvEYuutSxLMqBtMkLMd20sQVPPSabcNIteLz26YEV3CLlF7hIjaJcD8bOo/kmucqiTOzpRe1hjwfpfbXJKxyFZADmKRSjgjORg88eVS6SY57+o91RHG+jsMvFzDIv3O8tetyNnS4hcKJUYbq+gjOOeN6jG49dQTPaSwieaIAmQTJEJYztHJgqSTgdrHIirsmrox1NK/wBg76V8bmhEMVtGXnnZlXs5ChBqYhcjW+DyNdcGvZkubq0uJVlMIicSiNUGmQZKsq5AI7qrnSjiN08Im6qGNrZhNG6zszKyc8gx4cEDGNqU6PxXao0nXQl7krJKzwyOzFwAFP3RVCqDgADGKrbE6R0zwtbcUj6Q3c9rc30bpBBb9pIngc9anIfdWwCTggBc4OKu0UuUQlcalD47wWA2+GKy3gXDJrm3CG4ItYJ5OpQRqwbDaiWUnBXOMKScb1Zpbedud7Pz5JHBH8MIcCiWPBc9I5JKKLeDnl8j+jNc4I5hvhgf391U39Ry3t3F2+OWbllwe8jQAfjmkj0TticujOe8vLKxz4nLb1zTRC/x8/LLz9GJwt+oxhb+cjBzjWsb4+LGrsprPPonjVG4hGihUW5QqBsBqhj/AEVoLRZ762Lg0pW2E7mIMrKeTAj4gj89ZP0IfNhbg74UqPRWYD5YrXGFZB0IciyiUjdDKp8iJHBHxFc6i2Mer+BP68d++PCoji/AOskE0LCK5GO2QdLruCkgX2hyweYxUrpPPFcyyDGeQ8Ty9a4JnnwlKDvErY48YyFuo2t2JxqILQt4FZAMDPg2DTniCswwux+PpTy64xbAFJZYdL7FWkUhgeYIzy8jVTvZ4oNrG6kdgD9wVWuY9uQyMmMfxtqeFz2aGsctpo54rwCV4WGrcdtc/hL7P5x76rFpczyzD6ss6zCNkPUtpcDv1YxhNyvaPga0CKZprcEo8buu6M2lg3IjONh542qp2PE5LOd5EVnc4VlZldGjA1kFxh+sDgYwpGKcW7bcmmrHyi18C4pxK2hC/VYY8Yy0NvFLI+TzcLOpLct8b004hxy7uBrF4WXBHVKjwoWXmriJw4J5HJoz9JMajLQE4CnKTxlSSVGELBdRBYZAGRhvCqhe9Iy88x7MSTSFmKEMybBcZUaVLY3IzuRURVSTbkkjJLPw7Gt9HnWeGOa14VGA6qxklkiA1Ab4YCWVsHO5A86siwXx5PbRbcljmk+2RPsrz5HZvGo6gSxY3LdcUkKnwAYAD1pW/wCLEroaS41HO0s8pUDvbOshsDuHPPKnKnd3OimjVOn99ptpIbu9gZnUmOJLVzIXUFkKhZiyEMFwx2qncE4P10EUks0+XUHQrqgxk49lQTsBvn31UeGQFmMYVhETu3UtrcH70lR7OeZJBxVytkmB8vDljHd6VUkkrHWEFJ3kiQtODC3Ja1bq2O51/dVY5zk6u2p/GD5pzcdKJo1LTWutQMloZlI2G+RIAwGATnfGKFu+2DzrpwDkHcEEEHlg7Y+Z+NRk/JVTS06nKGV30luzJCqwxw6y4zJLryVjZsN1Y28QAdyBUFfvdNbXgLxsomYzKsbB2C9WSFbVspRV2xyBqyXdusgUNnssrqQcEMvIg93h6USWaiRpAfbVVdcDDFc4c9/skr6VSkkTHSU48IluCX15aRRRx2xvrZVBt5Y5I1fqjuiujn2gCBqXwqZ6PWNzLdSXlyghYxLBFCHDlUD9YzOy7ai2Bgd1ZpZ9JLnh9yYEmVLbT1kSywvJGoPtKWj+6IoPeMgZG1WmHpDc3K4/VHh0KH2nhd3kCnuHXEBWO++MjFZ6kJb2sr+fJdibM4n42DHulnbOsjDkJZ2BCZ8QozSUb/WOOuyjKWVr1RPd1kx1EZ8Qu3vplacct7aL6pwpTczknJU6lDtzlnl9nnvjOdsVM8Ks4eFWTNNJkkmW4lPN5W9ogd+T2VWuM5bflWX9isd3X3TjEOP82tJGY+dw6og+EUjVBdOcDilpjYm0mD/kB1K/PNT/AEQtX0SXMy6Zrt+tZW2KRgaYYz4aYwSfNz4VU4+DJxa5ubt2kWNWWC0kjbQwEWrXIM7EM5I37hXajvJ/SsFiL6WXWLKYbkuOrUAZyzkAAU1h4qTYwdXvNMiQIuf2zHVsfRcE58qsXRvoaHlSea4nnELkxJLFGilhykBRmEgG2CDzFTnC+g9pbXBuIoyH7WkF2ZU1HL6FOyk7itP6YqzOv6nuildEVVbK3C7jRn3ksTUv1lML7h0lhOkJKtbTO4gYHDITmQxOO8dwb0pzqrnJb3KXFhYtmuS+1JZxvXJalYotH0V8+IH/AFpR8IYq0BTVB+idsrf/AO2t/wBqGr2a3R4ML5AawiysnEt5G080apd3A6uMqnNtQOrSX3DeNbxWN8Xj6vinEE7meGQeskQz81qKnxHCKk7MYngkJ3ZDIfF5JXJ9dTEUX637b9wj/kjHw5U91iuA+azXZq6cV4OYuHwp7EUag9wjT9FOEwBgAAeAAH2UlrxQMtIrYW11E8Z4c0u2SAfwTgj0OKkNdEzUDe5XH6Cwtgl5CfxmVsfylrlegyDZZpFB5gaMfDTj5VY9dGZBVZSIcYkFD0PVQB10pA5DKD5hc10ehEGoFjI5HLW+r7RippXzyyaSe5Qc2UerKPz0ZSFhEUtLOOIdhQueZCgE+pA3pdKjP1bQkiMPLjY9WhZf5Wy/OjF8373m95hH2y0sWyrpEijeNdB8c+dV2+4+6HSsTaz7Knq3OfRJsgeeKDy3bIDrCk9whTI8vukgxjx39KePsMiw9YKTluFQ5ZtIPeTj7ark1ndHGZJXHeFlhi+Olf7VNIuBTJIZFEL6u6dBP8NWSPjRgvYsn6J+3ea5uENiFaWAkmUkdUFIw0bkZ1axtpHhnuqyvx2xz/h9iIJSMEy2gkQnvKyorBxttneqNLxTiBAUSrEg5LBEkQz8PnRwce4jGMLdyfxlRv7NE4xl5f8ABFrl9svpHtifq/D7Z5pB+1oiQKO7Pbxt6KTTr9SJZZFueJyRrHF20t1yIlb8OR5CBKw7u4VkXEOFz3T655XdxyJwMeQwKOLotv2yzgdzOTXPowXxf9is/RfOl/0lwXBNpBcLHG209x2tkPtJEFGXdhtqAwBUjwz6QOHQwrHFNHGkahVUh1OB5Fck9+fOqbYcHRByA9Nh8qeLw9OeM+7P21cYxhHFXLSa3Jbif0oZ2s4mmOPaI6tB6ahqf3YqNh6d8RO5t4f52Uf2jRIAOWBj0opL1FPadF9WUfnqrr0O79jXidxeXbxNKYY+pYsqjW3aIwCS2eVL2qXGrtyRsPDHIDckAKN/UkeVIN0it1JDTJt4ZI+IGKKPjiOcRpLKfBInPzYAfOh5PwTnGO7ZLmTauSxpmsk55Wk3lqMKD35alFsrxhkRwJ3aWmdj8UQrSxZzlqqS/cXH6JZTq4gv+sI38uJM/wBWtF5VmP0Sh47niEUpTrM20nY1acFHXbVv96BWmmta4ON090FWR9Nk0cXmx+2Wtu59VaWP7BWu1jnTefVxe4/Et7ZPj1kn56mfxLh8kMi9DNJA7b1zq3NZDXcXMlcvOFGTnA8ASfgNzSfWUNdA2Ivxcn2IZm/3ege8yMK4a5nfsiNY8kDW0ivgd5CrsT6nFLl/jTZ+LxKTmWNd++Rc/DNUR/J39Q/CmuD6SBB8IwKTbhfestwD4i4bn6PkfKuP1agHOaL+cX9NE/G4B+3R+5sn4DNPcLr2N1sm+/gMh8Zbgtn4nHwWlYuEbHMdtH+TD1h+L4GfdXa8YTuEp9IJiP6tB+OxciXX1hlH9mnuRlD2jk8FLDBuJ9I5KvVooHgAFwK7bg0fe8p/3zj3YUgUcU1y/ait/uZzhpJBHkZG+nGoe8UTvdqcG01/wUqsPnyo/Uc3qKV7XFbLhsUWWjXDNzYksxHhljnFPNVMHsL0dspC+ecYZgw8AHI0lqRPGlQ6ZleBvCRSB7mHZNJplU9RSl8WSgagz4purgjIIweRBBz8KMNUmgWLfCiJFJCWhroFYWyMUjc6jGwRgr47JIBAPvotRrnrKAfAytZISMXctzFJ+PLpjOMbq0KqvjsfCpa06PWUvaDGfb764aQfDVSBfYjuPn+amNxwiF99AVu5k7BHnlcZNdMr/Rgq6Wct4zaJyXoZZnP3BNyDjLd3hhtgfLnSsPRSzTOm2j58ypbHpqJ2qGtuI3MAADC4j8JDpkHkH9lveKfxdLY9utjlhzsWdQUB8Syk4HnjFLc8urR1EObsm44EUaVVVHgqqB8htSxycZ+ApvFOGAKkMvcVIYfEV27efpUmFyfkWznyrlWzz7qTBzneuS2KRLZI9ATjil1jk9rA38l5ErSazToKf8az/wCxxf8Adcj5VpVa48Hv0P8AWvwCsX+kAdVxeckMest4HAVGc9nXHyUHwJ+FbRWW9NjjjB/GsU9+JpOXp+elPgupUdOLmvBTxLM3sW0x/K0x/wBY5+VKLZXZGdECebSs2Btz0rim/SOfEmmQqAdOjUG0NsdeNIYdZnSNwdhtua7sYoZHkCIAIkBaMhwrSA7ExjJwMldxkll28OFjM9XVay4EZroID1l3bDGxEcckhB5cw+B76dLw9iNRuxpJUApAhzrICd5Izkb1GWV60kiooWKJWZxFOG0F1BLBcKuUBOrB9nPI10/Ccq/VXKfdTjREex1wbrIlU9rCjB5Hnj0qrClWqPZysSQ4BGZkjlLzgo79uU6RgooAWMKCcsTk1Lw8JgRcLFEMbbRJ9vOoPgFhIrIxk1oglRic6hIxDMqnk66l592TViB5+AqWedXqSytlcJLRAdkX+Qv6KEMCIeyioTzKqFz57Cutfl/fxrgN4edK7M+cvYsJfNvjRmbbv+ORSbPnY1yxoC4q0nn3ADaj1528qR145+NDJ354qRXFNfgfzbUHQEFSAVPcdwfIg7VwTQ6wEe+qFe3BCXfRkAl7bEL89O/VN4hhnC/lAVHxcSyxSQGOUc0bbPmp5MPSrWz70heWccyaZEVx3ZxsfEEbqfQ0+eT0tPr5U9pbohtW+3OuXaim6NvHnqZz+RN2gfLWO0tMJriWLHXwsi/hqda+8ruPeKWPo9mlrKVThkjrPpXOfPemkF4sm6MGHkc0qWpNGtNPgWAFFqpAPtRmSiwCxNEz/wB9qRaWhq2osDE/qChtURaFs5zG2nJ8Svsn4U9g6QzpnrVWdR99HpRx45XGlvdimyyUOs8M07sz1NNTqconuH8ehmOlHGv8BlKtsOWG5n0qRMo8t6pNzCHxnIK7qwYgqfEEcqUh4ndRnIcTrtlZQA23g64I99Nq55Nb/GyW8NzRfo634leE/e29uo9C8prS6yb6I+J9df3jaGT/AAeAFWwTkPJvkbEYPOtYJrRHg2UouMUmGKzD6ToccQsm/DhuEPohjcf1jWlzy6VZiCQoJwASTgZwANyfKsc6cdKlur2z6iC6colwNP1aRWJYReyrgFsBd/DIoluhVouVNpERxjgfW5ZGIkKqFHZwSjBlGSMgZG+D4U4t+G4l61SULataZ1Ll8MdP4J1DcjnSwFydxw+9/mcfaaVjs71yAvDrkn8fq4x8WbFcLSPIVPUY42KvxTo3JJNIycmbV2pAQQwQlAuDpbUDlvADnUhFY3IMbsyO6uzaGchQGUoMaEABGSdh4VYP1C4ko/yB/dcQE/1qQHDb8Zzw6fz7cP8A5VX6jtbU2SsRNhwqaNcGcKNTNpSJGC6iWwGk37/CpWBCFALFsd7c/kAMUT8Pvz/8bcfy4vs1V0vCuInOOHyj8qWFftapcWcZ0K8uUdhvD30C1dfrf4kf/j2HrcwD89EOjfFP3ivuuovz0YM59pW9BBudGG9KP9bfFMf5Envu48/Kh+tvin7yT/moqWDH2db0c53HhnvoM2Tt3V0OjfFP3lGf+Lj/ADVyOjHFOX1KMA+N1HgfnowYdnW9Baj7++jY43xTo9DuK/uNoPI3Dn7FrgdD+KjnBan/AIl/zrT6ciuyrehAzCgX/v60q3RziY2+pIfMXcePmM0cPRDir5+4WqflXDE+/QDmjBiWjrehHORv9lEh3yPf408/WNxXvSz/AJ6b/wAKEnQnin7laHu2nkH9inhIfZ1vRBX3R+3lyzxgN+EvYb4jG/rUTd8HmgGUZp4zzUkdYo8QR7Q+dXROgfFT3WS+Rlmb7BRP0I4ou/V2rjwWd1/roRTUZGmjDVUndP8AgoNrxBH7IODnGlgQ3vBpdm5ge+rHxPordybTcNaTuyksDkehBBFQQ6B8T14htZ9PhO0YAHk2vNLE9WlqZS2nGw36yute1Sx6AcVP+aJ/zMX6aSl6IcSTnYSHx0SxP9jUsGaOoiM1V1qpduA33L9T7v8Amx9uaUPRbiGP/wBfcb+cZPw1ZowZSqIZhqInHvpxJwS8T2rC890Ov+qTTfqphztLv32su3yoxY+oi2/RHd6OJyx/utrn0McnL4NW0rXnjonxn6nxGCeaG4SMpJESbeTLFxlQoxljleQ7hW0cF6URXgdoC+EIDa4ZI9znYawM8u7lXePBllyT+mmN1wmOSWKV0Bkh1GNt8rrGl8YPIgDY0KFUSPKGKFCgTYMUMUKFArg0ihpoUKADo8UVCgoLFChQoEGBR4oqFAwEUAKFCgAEUemioUADFAihQoAAFFihQoEwUMUKFAwUMUKFIAYoUKFMAYo80VCgCG6UdHzdrCFcI8M8U6MRnBjbJHPvUke+ptVoUKAP/9k="/>
          <p:cNvSpPr>
            <a:spLocks noChangeAspect="1" noChangeArrowheads="1"/>
          </p:cNvSpPr>
          <p:nvPr/>
        </p:nvSpPr>
        <p:spPr bwMode="auto">
          <a:xfrm>
            <a:off x="155575" y="-1417638"/>
            <a:ext cx="380047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 descr="C:\Users\nsmirnov\Desktop\x_9e4e42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36820"/>
            <a:ext cx="6696744" cy="521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892829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3152"/>
            <a:ext cx="9144000" cy="208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1" y="4965171"/>
            <a:ext cx="9144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15879" y="2968904"/>
            <a:ext cx="433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 за внимание!</a:t>
            </a:r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D:\В работе\консолидация\Без имени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69" y="2690454"/>
            <a:ext cx="1282643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Введение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700808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Занимается только представлением – </a:t>
            </a:r>
          </a:p>
          <a:p>
            <a:pPr algn="l"/>
            <a:r>
              <a:rPr lang="ru-RU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отрисовкой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пользовательского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1081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Концепция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323528" y="1700808"/>
            <a:ext cx="8229600" cy="309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Реактивность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Все есть компонент</a:t>
            </a:r>
          </a:p>
        </p:txBody>
      </p:sp>
    </p:spTree>
    <p:extLst>
      <p:ext uri="{BB962C8B-B14F-4D97-AF65-F5344CB8AC3E}">
        <p14:creationId xmlns:p14="http://schemas.microsoft.com/office/powerpoint/2010/main" val="14656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Концепция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628800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 – 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реактивность, распространение изменений сквозь поток данных</a:t>
            </a:r>
          </a:p>
          <a:p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Поведение/изменения </a:t>
            </a:r>
            <a:r>
              <a:rPr lang="ru-RU" dirty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всей системы 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управляется/передается данными</a:t>
            </a:r>
          </a:p>
          <a:p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7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Концепция </a:t>
            </a:r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988840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Все в </a:t>
            </a:r>
            <a:r>
              <a:rPr lang="en-US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оформляется как компонент.</a:t>
            </a:r>
          </a:p>
          <a:p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Компонет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07504" y="1484784"/>
            <a:ext cx="8928992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Компонент – обернутый </a:t>
            </a:r>
            <a:r>
              <a:rPr lang="en-US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js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объект.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3212976"/>
            <a:ext cx="6552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FixedDivComponent</a:t>
            </a:r>
            <a:r>
              <a:rPr lang="en-US" dirty="0" smtClean="0"/>
              <a:t> = </a:t>
            </a:r>
            <a:r>
              <a:rPr lang="en-US" b="1" dirty="0" err="1"/>
              <a:t>React</a:t>
            </a:r>
            <a:r>
              <a:rPr lang="en-US" dirty="0" err="1"/>
              <a:t>.createClass</a:t>
            </a:r>
            <a:r>
              <a:rPr lang="en-US" dirty="0" smtClean="0"/>
              <a:t>({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render</a:t>
            </a:r>
            <a:r>
              <a:rPr lang="en-US" dirty="0"/>
              <a:t>: function()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  return (&lt;div style={{width : ”10px”, height : “10px”}}/&gt;)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58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Компонет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Передача данных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91683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.createClass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propTypes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 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React.PropTypes.string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height  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React.PropTypes.string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message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React.PropTypes.string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function()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return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&lt;div style={{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width 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this.props.width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height 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this.props.height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this.props.message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}&lt;/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1440160"/>
          </a:xfrm>
          <a:prstGeom prst="rect">
            <a:avLst/>
          </a:prstGeom>
          <a:solidFill>
            <a:srgbClr val="7C62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39552" y="148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ReactJS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Компонет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Использование.</a:t>
            </a:r>
            <a:endParaRPr lang="ru-RU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2059391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element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{width: “50px”, height:“10px”,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message: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”});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renderComponent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.render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element,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mydiv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95536" y="1472013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Из чистого </a:t>
            </a:r>
            <a:r>
              <a:rPr lang="en-US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js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054" y="3813717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Из компилируемого </a:t>
            </a:r>
            <a:r>
              <a:rPr lang="en-US" dirty="0" err="1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js</a:t>
            </a:r>
            <a:r>
              <a:rPr lang="en-US" dirty="0" smtClean="0">
                <a:solidFill>
                  <a:srgbClr val="353A4D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dirty="0">
              <a:solidFill>
                <a:srgbClr val="353A4D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306163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renderComponent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React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.render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DinamicDivComponent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width=“10px”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height=“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10px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message=“Hello”/&gt;,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('snows'));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587</Words>
  <Application>Microsoft Office PowerPoint</Application>
  <PresentationFormat>Экран (4:3)</PresentationFormat>
  <Paragraphs>162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План доклада</vt:lpstr>
      <vt:lpstr>Введение ReactJS</vt:lpstr>
      <vt:lpstr>Концепция ReactJS</vt:lpstr>
      <vt:lpstr>Концепция ReactJS</vt:lpstr>
      <vt:lpstr>Концепция ReactJS</vt:lpstr>
      <vt:lpstr>ReactJS. Компонет</vt:lpstr>
      <vt:lpstr>ReactJS. Компонет. Передача данных</vt:lpstr>
      <vt:lpstr>ReactJS. Компонет. Использование.</vt:lpstr>
      <vt:lpstr>ReactJS. Компонет. Использование из компонента</vt:lpstr>
      <vt:lpstr>ReactJS. Жизненный цикл</vt:lpstr>
      <vt:lpstr>ReactJS. Жизненный цикл</vt:lpstr>
      <vt:lpstr>ReactJS. Где данные</vt:lpstr>
      <vt:lpstr>ReactJS. Контекст</vt:lpstr>
      <vt:lpstr>ReactJS. Где данные</vt:lpstr>
      <vt:lpstr>ReactJS. Где данные</vt:lpstr>
      <vt:lpstr>ReactJS. Как надо изменить моск</vt:lpstr>
      <vt:lpstr>ReactJS. Как надо изменить моск</vt:lpstr>
      <vt:lpstr>ReactJS. Как надо изменить моск</vt:lpstr>
      <vt:lpstr>ReactJS. Производительность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Малышева Анастасия Васильевна</dc:creator>
  <cp:lastModifiedBy>Смирнов Николай</cp:lastModifiedBy>
  <cp:revision>74</cp:revision>
  <dcterms:created xsi:type="dcterms:W3CDTF">2015-04-22T08:26:30Z</dcterms:created>
  <dcterms:modified xsi:type="dcterms:W3CDTF">2015-06-03T07:25:11Z</dcterms:modified>
</cp:coreProperties>
</file>