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061" autoAdjust="0"/>
  </p:normalViewPr>
  <p:slideViewPr>
    <p:cSldViewPr snapToGrid="0" snapToObjects="1">
      <p:cViewPr varScale="1">
        <p:scale>
          <a:sx n="55" d="100"/>
          <a:sy n="55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73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Apresentação de educação física sobre biótipos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Aprenda sobre os diferentes tipos de biótipos e como eles podem influenciar a atividade física, treinamento e dieta. Descubra como mitigar as desvantagens de cada biótipo.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Conclusão e recomendação final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Aprender sobre seu próprio biótipo e entender como ele influencia suas metas de fitness pode ajudar a criar um plano de treinamento e dieta personalizado para obter melhores resultados e alcançar uma vida mais saudável em geral.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67883"/>
            <a:ext cx="5204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 que é um biótipo?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Um biótipo é uma classificação que descreve as características físicas e genéticas de um indivíduo, como altura, largura dos ombros, distribuição de gordura, massa muscular e proporções corporais.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25166"/>
            <a:ext cx="7002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Principais tipos de biótipos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352794"/>
            <a:ext cx="9306401" cy="1369100"/>
          </a:xfrm>
          <a:prstGeom prst="roundRect">
            <a:avLst>
              <a:gd name="adj" fmla="val 4869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1055370" y="25749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Ectomorfo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144322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Corpo magro, baixo em gordura corporal e dificuldade em ganhar músculos.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3944064"/>
            <a:ext cx="9306401" cy="1369100"/>
          </a:xfrm>
          <a:prstGeom prst="roundRect">
            <a:avLst>
              <a:gd name="adj" fmla="val 4869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1055370" y="41662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Mesomorfo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1055370" y="4735592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Corpo musculoso, facilidade em ganhar músculos e pouca gordura corporal.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535335"/>
            <a:ext cx="9306401" cy="1369100"/>
          </a:xfrm>
          <a:prstGeom prst="roundRect">
            <a:avLst>
              <a:gd name="adj" fmla="val 4869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1055370" y="5757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Endomorfo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6326862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Corpo arredondado, com tendência a acumular gordura e ter dificuldade em perder peso.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Relação entre biótipos e atividade física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Os diferentes biótipos têm diferentes vantagens e desvantagens na prática de atividades físicas. Por exemplo, ectomorfos podem ter mais dificuldade em ganhar força muscular, mas são mais ágeis.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12482"/>
            <a:ext cx="6492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Meu Biótipo é Ectomorfo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740110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Ectomorfos são biótipos que tendem a ter um corpo mais magro e são naturalmente mais eficientes em atividades aeróbicas. Eles geralmente têm dificuldade em ganhar massa muscular, mas podem ter vantagem em esportes como corrida e ginástica. Para obter melhores resultados em exercícios de força, é necessário um treinamento específico e uma dieta rica em proteínas.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348389" y="230969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Recomendações de treino e dieta para ectomorfos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142780"/>
            <a:ext cx="993350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Para ectomorfos, é importante focar em treinos de força para promover o desenvolvimento muscular. Recomenda-se realizar exercícios compostos, como agachamentos e levantamento de peso, e aumentar gradualmente a carga. Além disso, uma dieta rica em calorias e proteínas é essencial para fornecer energia e promover o crescimento muscular. É importante comer regularmente e priorizar alimentos nutritivos, como carnes magras, ovos, grãos integrais e vegetais.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87535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Avaliação da Composição Corporal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909536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Índice de Massa Corporal (IMC) é uma medida que relaciona o peso e a altura de uma pessoa, sendo utilizado para avaliar se o peso está dentro de faixas consideradas saudáveis. Já o Índice de Adiposidade Corporal (IAC) é uma medida que avalia a quantidade de gordura corporal, levando em consideração a circunferência do quadril e a altura. Ambos são importantes indicadores para avaliar a saúde e orientar estratégias de treino e alimentação adequada.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Meu Índice de Massa Corporal (IMC)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 no cálculo do IMC, meu IMC é 17.28. De acordo com a tabela de classificação do IMC, isso indica que eu estou abaixo do peso ideal. Devido a isso, é importante buscar orientação médica para avaliar minha saúde e adotar medidas adequadas para alcançar um peso saudável.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348389" y="289833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Mitigação de desvantagens dos biótipos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48389" y="4620339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Independentemente do biótipo, é possível alcançar resultados desejados com treinos específicos, dieta adequada e acompanhamento profissional, permitindo uma maior autonomia em relação ao corpo.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541</Words>
  <Application>Microsoft Office PowerPoint</Application>
  <PresentationFormat>Personalizar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Lora</vt:lpstr>
      <vt:lpstr>Source Sans Pro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NICKOLAS MAIA DE ARAUJO</cp:lastModifiedBy>
  <cp:revision>2</cp:revision>
  <dcterms:created xsi:type="dcterms:W3CDTF">2023-12-05T23:24:58Z</dcterms:created>
  <dcterms:modified xsi:type="dcterms:W3CDTF">2023-12-05T23:27:17Z</dcterms:modified>
</cp:coreProperties>
</file>