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21"/>
  </p:notesMasterIdLst>
  <p:sldIdLst>
    <p:sldId id="256" r:id="rId2"/>
    <p:sldId id="259" r:id="rId3"/>
    <p:sldId id="260" r:id="rId4"/>
    <p:sldId id="262" r:id="rId5"/>
    <p:sldId id="322" r:id="rId6"/>
    <p:sldId id="323" r:id="rId7"/>
    <p:sldId id="324" r:id="rId8"/>
    <p:sldId id="264" r:id="rId9"/>
    <p:sldId id="265" r:id="rId10"/>
    <p:sldId id="267" r:id="rId11"/>
    <p:sldId id="325" r:id="rId12"/>
    <p:sldId id="266" r:id="rId13"/>
    <p:sldId id="302" r:id="rId14"/>
    <p:sldId id="270" r:id="rId15"/>
    <p:sldId id="271" r:id="rId16"/>
    <p:sldId id="307" r:id="rId17"/>
    <p:sldId id="272" r:id="rId18"/>
    <p:sldId id="268" r:id="rId19"/>
    <p:sldId id="313" r:id="rId20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22"/>
      <p:bold r:id="rId23"/>
      <p:italic r:id="rId24"/>
    </p:embeddedFont>
    <p:embeddedFont>
      <p:font typeface="Marcellus" panose="020B0604020202020204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A2EDF-54BC-4556-BF06-D43717593A94}">
  <a:tblStyle styleId="{7DCA2EDF-54BC-4556-BF06-D43717593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efd2e84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13efd2e84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2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966b42add8_4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966b42add8_4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3efd2e84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113efd2e84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13efd2e847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13efd2e847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3efd2e847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3efd2e847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11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15414e4555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15414e4555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a1f552b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a1f552b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4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17166c7da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17166c7da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3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4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93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rId3" action="ppaction://hlinksldjump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60268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081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3554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0" r:id="rId6"/>
    <p:sldLayoutId id="2147483663" r:id="rId7"/>
    <p:sldLayoutId id="2147483664" r:id="rId8"/>
    <p:sldLayoutId id="2147483666" r:id="rId9"/>
    <p:sldLayoutId id="2147483668" r:id="rId10"/>
    <p:sldLayoutId id="2147483669" r:id="rId11"/>
    <p:sldLayoutId id="2147483672" r:id="rId12"/>
    <p:sldLayoutId id="2147483680" r:id="rId13"/>
    <p:sldLayoutId id="2147483681" r:id="rId14"/>
    <p:sldLayoutId id="2147483690" r:id="rId15"/>
    <p:sldLayoutId id="2147483691" r:id="rId16"/>
    <p:sldLayoutId id="2147483710" r:id="rId17"/>
    <p:sldLayoutId id="2147483711" r:id="rId18"/>
    <p:sldLayoutId id="2147483712" r:id="rId1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4 Bimestre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Nickolas Maia de Araujo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DS AMS</a:t>
            </a:r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7"/>
          <p:cNvSpPr/>
          <p:nvPr/>
        </p:nvSpPr>
        <p:spPr>
          <a:xfrm>
            <a:off x="259459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0" name="Google Shape;1300;p77"/>
          <p:cNvSpPr/>
          <p:nvPr/>
        </p:nvSpPr>
        <p:spPr>
          <a:xfrm>
            <a:off x="259459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1" name="Google Shape;1301;p77"/>
          <p:cNvSpPr/>
          <p:nvPr/>
        </p:nvSpPr>
        <p:spPr>
          <a:xfrm>
            <a:off x="601934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2" name="Google Shape;1302;p77"/>
          <p:cNvSpPr/>
          <p:nvPr/>
        </p:nvSpPr>
        <p:spPr>
          <a:xfrm>
            <a:off x="601934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3" name="Google Shape;1303;p77"/>
          <p:cNvSpPr/>
          <p:nvPr/>
        </p:nvSpPr>
        <p:spPr>
          <a:xfrm>
            <a:off x="601934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4" name="Google Shape;1304;p77"/>
          <p:cNvSpPr/>
          <p:nvPr/>
        </p:nvSpPr>
        <p:spPr>
          <a:xfrm>
            <a:off x="3490043" y="1898400"/>
            <a:ext cx="2163900" cy="217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77"/>
          <p:cNvSpPr txBox="1"/>
          <p:nvPr/>
        </p:nvSpPr>
        <p:spPr>
          <a:xfrm>
            <a:off x="3528842" y="2661629"/>
            <a:ext cx="20859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Informações sobre escolaridade e pessoas sobre mim.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77"/>
          <p:cNvSpPr txBox="1"/>
          <p:nvPr/>
        </p:nvSpPr>
        <p:spPr>
          <a:xfrm>
            <a:off x="3528845" y="2187281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7" name="Google Shape;1307;p77"/>
          <p:cNvSpPr txBox="1"/>
          <p:nvPr/>
        </p:nvSpPr>
        <p:spPr>
          <a:xfrm flipH="1">
            <a:off x="6702172" y="2877478"/>
            <a:ext cx="2276727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ADS – Análise e desenvolvimento de sistemas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7"/>
          <p:cNvSpPr txBox="1"/>
          <p:nvPr/>
        </p:nvSpPr>
        <p:spPr>
          <a:xfrm flipH="1">
            <a:off x="6702185" y="2461023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Curso desejado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9" name="Google Shape;1309;p77"/>
          <p:cNvSpPr txBox="1"/>
          <p:nvPr/>
        </p:nvSpPr>
        <p:spPr>
          <a:xfrm flipH="1">
            <a:off x="6701890" y="1680031"/>
            <a:ext cx="172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Cosmopolita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7"/>
          <p:cNvSpPr txBox="1"/>
          <p:nvPr/>
        </p:nvSpPr>
        <p:spPr>
          <a:xfrm flipH="1">
            <a:off x="6701880" y="1231075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Bairro onde mora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1" name="Google Shape;1311;p77"/>
          <p:cNvSpPr txBox="1"/>
          <p:nvPr/>
        </p:nvSpPr>
        <p:spPr>
          <a:xfrm>
            <a:off x="713215" y="1794331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Não tenho.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7"/>
          <p:cNvSpPr txBox="1"/>
          <p:nvPr/>
        </p:nvSpPr>
        <p:spPr>
          <a:xfrm>
            <a:off x="713217" y="1358075"/>
            <a:ext cx="17285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 de Futebol</a:t>
            </a:r>
            <a:endParaRPr sz="18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3" name="Google Shape;1313;p77"/>
          <p:cNvSpPr txBox="1"/>
          <p:nvPr/>
        </p:nvSpPr>
        <p:spPr>
          <a:xfrm>
            <a:off x="713215" y="2859178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Agnóstico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7"/>
          <p:cNvSpPr txBox="1"/>
          <p:nvPr/>
        </p:nvSpPr>
        <p:spPr>
          <a:xfrm>
            <a:off x="713217" y="2537223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Religião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5" name="Google Shape;1315;p77"/>
          <p:cNvSpPr txBox="1"/>
          <p:nvPr/>
        </p:nvSpPr>
        <p:spPr>
          <a:xfrm flipH="1">
            <a:off x="6702173" y="4158224"/>
            <a:ext cx="17286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USP – Universidade São Paulo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77"/>
          <p:cNvSpPr txBox="1"/>
          <p:nvPr/>
        </p:nvSpPr>
        <p:spPr>
          <a:xfrm flipH="1">
            <a:off x="6702185" y="3716371"/>
            <a:ext cx="221180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Universidade Desejada</a:t>
            </a:r>
            <a:endParaRPr sz="16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7" name="Google Shape;1317;p77"/>
          <p:cNvSpPr txBox="1"/>
          <p:nvPr/>
        </p:nvSpPr>
        <p:spPr>
          <a:xfrm>
            <a:off x="713215" y="4038324"/>
            <a:ext cx="1728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EMEF Luiz Roberto Mega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77"/>
          <p:cNvSpPr txBox="1"/>
          <p:nvPr/>
        </p:nvSpPr>
        <p:spPr>
          <a:xfrm>
            <a:off x="713217" y="3627471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Antiga Escola</a:t>
            </a:r>
            <a:endParaRPr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9" name="Google Shape;1319;p77"/>
          <p:cNvSpPr/>
          <p:nvPr/>
        </p:nvSpPr>
        <p:spPr>
          <a:xfrm>
            <a:off x="2594593" y="153845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cxnSp>
        <p:nvCxnSpPr>
          <p:cNvPr id="1320" name="Google Shape;1320;p77"/>
          <p:cNvCxnSpPr>
            <a:stCxn id="1300" idx="3"/>
            <a:endCxn id="1304" idx="1"/>
          </p:cNvCxnSpPr>
          <p:nvPr/>
        </p:nvCxnSpPr>
        <p:spPr>
          <a:xfrm rot="10800000" flipH="1">
            <a:off x="3124693" y="2987750"/>
            <a:ext cx="365400" cy="118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77"/>
          <p:cNvCxnSpPr>
            <a:stCxn id="1301" idx="1"/>
            <a:endCxn id="1304" idx="3"/>
          </p:cNvCxnSpPr>
          <p:nvPr/>
        </p:nvCxnSpPr>
        <p:spPr>
          <a:xfrm flipH="1">
            <a:off x="5653943" y="1803500"/>
            <a:ext cx="365400" cy="118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77"/>
          <p:cNvCxnSpPr>
            <a:stCxn id="1303" idx="1"/>
            <a:endCxn id="1304" idx="3"/>
          </p:cNvCxnSpPr>
          <p:nvPr/>
        </p:nvCxnSpPr>
        <p:spPr>
          <a:xfrm rot="10800000">
            <a:off x="5653943" y="2987750"/>
            <a:ext cx="365400" cy="11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77"/>
          <p:cNvCxnSpPr>
            <a:stCxn id="1299" idx="3"/>
            <a:endCxn id="1304" idx="1"/>
          </p:cNvCxnSpPr>
          <p:nvPr/>
        </p:nvCxnSpPr>
        <p:spPr>
          <a:xfrm>
            <a:off x="312469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77"/>
          <p:cNvCxnSpPr>
            <a:stCxn id="1302" idx="1"/>
            <a:endCxn id="1304" idx="3"/>
          </p:cNvCxnSpPr>
          <p:nvPr/>
        </p:nvCxnSpPr>
        <p:spPr>
          <a:xfrm rot="10800000">
            <a:off x="565394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5" name="Google Shape;1325;p77"/>
          <p:cNvGrpSpPr/>
          <p:nvPr/>
        </p:nvGrpSpPr>
        <p:grpSpPr>
          <a:xfrm>
            <a:off x="6058539" y="2761652"/>
            <a:ext cx="452297" cy="452325"/>
            <a:chOff x="7720514" y="1885540"/>
            <a:chExt cx="452297" cy="452325"/>
          </a:xfrm>
        </p:grpSpPr>
        <p:sp>
          <p:nvSpPr>
            <p:cNvPr id="1326" name="Google Shape;1326;p77"/>
            <p:cNvSpPr/>
            <p:nvPr/>
          </p:nvSpPr>
          <p:spPr>
            <a:xfrm>
              <a:off x="8090924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0" y="1"/>
                  </a:moveTo>
                  <a:lnTo>
                    <a:pt x="0" y="9100"/>
                  </a:lnTo>
                  <a:lnTo>
                    <a:pt x="1960" y="16239"/>
                  </a:lnTo>
                  <a:lnTo>
                    <a:pt x="2696" y="16239"/>
                  </a:lnTo>
                  <a:cubicBezTo>
                    <a:pt x="2831" y="16239"/>
                    <a:pt x="2940" y="16130"/>
                    <a:pt x="2940" y="15994"/>
                  </a:cubicBezTo>
                  <a:lnTo>
                    <a:pt x="2940" y="246"/>
                  </a:lnTo>
                  <a:cubicBezTo>
                    <a:pt x="2940" y="111"/>
                    <a:pt x="2831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8063629" y="1885540"/>
              <a:ext cx="81886" cy="452325"/>
            </a:xfrm>
            <a:custGeom>
              <a:avLst/>
              <a:gdLst/>
              <a:ahLst/>
              <a:cxnLst/>
              <a:rect l="l" t="t" r="r" b="b"/>
              <a:pathLst>
                <a:path w="2940" h="16240" extrusionOk="0">
                  <a:moveTo>
                    <a:pt x="1961" y="1"/>
                  </a:moveTo>
                  <a:lnTo>
                    <a:pt x="0" y="9100"/>
                  </a:lnTo>
                  <a:lnTo>
                    <a:pt x="1961" y="16239"/>
                  </a:lnTo>
                  <a:lnTo>
                    <a:pt x="2940" y="16239"/>
                  </a:lnTo>
                  <a:lnTo>
                    <a:pt x="2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7802456" y="2214979"/>
              <a:ext cx="315792" cy="122885"/>
            </a:xfrm>
            <a:custGeom>
              <a:avLst/>
              <a:gdLst/>
              <a:ahLst/>
              <a:cxnLst/>
              <a:rect l="l" t="t" r="r" b="b"/>
              <a:pathLst>
                <a:path w="11338" h="4412" extrusionOk="0">
                  <a:moveTo>
                    <a:pt x="0" y="1"/>
                  </a:moveTo>
                  <a:lnTo>
                    <a:pt x="0" y="4166"/>
                  </a:lnTo>
                  <a:cubicBezTo>
                    <a:pt x="0" y="4302"/>
                    <a:pt x="110" y="4411"/>
                    <a:pt x="245" y="4411"/>
                  </a:cubicBezTo>
                  <a:lnTo>
                    <a:pt x="11338" y="4411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7720514" y="2123985"/>
              <a:ext cx="329467" cy="131965"/>
            </a:xfrm>
            <a:custGeom>
              <a:avLst/>
              <a:gdLst/>
              <a:ahLst/>
              <a:cxnLst/>
              <a:rect l="l" t="t" r="r" b="b"/>
              <a:pathLst>
                <a:path w="11829" h="4738" extrusionOk="0">
                  <a:moveTo>
                    <a:pt x="10358" y="0"/>
                  </a:moveTo>
                  <a:lnTo>
                    <a:pt x="2942" y="3268"/>
                  </a:lnTo>
                  <a:lnTo>
                    <a:pt x="271" y="3268"/>
                  </a:lnTo>
                  <a:cubicBezTo>
                    <a:pt x="118" y="3268"/>
                    <a:pt x="0" y="3407"/>
                    <a:pt x="29" y="3557"/>
                  </a:cubicBezTo>
                  <a:cubicBezTo>
                    <a:pt x="164" y="4231"/>
                    <a:pt x="758" y="4738"/>
                    <a:pt x="1471" y="4738"/>
                  </a:cubicBezTo>
                  <a:lnTo>
                    <a:pt x="11828" y="4738"/>
                  </a:lnTo>
                  <a:lnTo>
                    <a:pt x="10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7"/>
            <p:cNvSpPr/>
            <p:nvPr/>
          </p:nvSpPr>
          <p:spPr>
            <a:xfrm>
              <a:off x="8009010" y="2123985"/>
              <a:ext cx="68266" cy="131965"/>
            </a:xfrm>
            <a:custGeom>
              <a:avLst/>
              <a:gdLst/>
              <a:ahLst/>
              <a:cxnLst/>
              <a:rect l="l" t="t" r="r" b="b"/>
              <a:pathLst>
                <a:path w="2451" h="4738" extrusionOk="0">
                  <a:moveTo>
                    <a:pt x="0" y="0"/>
                  </a:moveTo>
                  <a:lnTo>
                    <a:pt x="0" y="3268"/>
                  </a:lnTo>
                  <a:cubicBezTo>
                    <a:pt x="0" y="4079"/>
                    <a:pt x="659" y="4738"/>
                    <a:pt x="1470" y="4738"/>
                  </a:cubicBezTo>
                  <a:lnTo>
                    <a:pt x="2451" y="4738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7"/>
            <p:cNvSpPr/>
            <p:nvPr/>
          </p:nvSpPr>
          <p:spPr>
            <a:xfrm>
              <a:off x="8063629" y="1885540"/>
              <a:ext cx="54619" cy="370410"/>
            </a:xfrm>
            <a:custGeom>
              <a:avLst/>
              <a:gdLst/>
              <a:ahLst/>
              <a:cxnLst/>
              <a:rect l="l" t="t" r="r" b="b"/>
              <a:pathLst>
                <a:path w="1961" h="13299" extrusionOk="0">
                  <a:moveTo>
                    <a:pt x="980" y="1"/>
                  </a:moveTo>
                  <a:lnTo>
                    <a:pt x="0" y="13215"/>
                  </a:lnTo>
                  <a:cubicBezTo>
                    <a:pt x="153" y="13269"/>
                    <a:pt x="318" y="13299"/>
                    <a:pt x="490" y="13299"/>
                  </a:cubicBezTo>
                  <a:cubicBezTo>
                    <a:pt x="1302" y="13299"/>
                    <a:pt x="1961" y="12640"/>
                    <a:pt x="1961" y="11829"/>
                  </a:cubicBezTo>
                  <a:lnTo>
                    <a:pt x="1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7"/>
            <p:cNvSpPr/>
            <p:nvPr/>
          </p:nvSpPr>
          <p:spPr>
            <a:xfrm>
              <a:off x="7802456" y="1885540"/>
              <a:ext cx="288496" cy="368071"/>
            </a:xfrm>
            <a:custGeom>
              <a:avLst/>
              <a:gdLst/>
              <a:ahLst/>
              <a:cxnLst/>
              <a:rect l="l" t="t" r="r" b="b"/>
              <a:pathLst>
                <a:path w="10358" h="13215" extrusionOk="0">
                  <a:moveTo>
                    <a:pt x="245" y="1"/>
                  </a:moveTo>
                  <a:cubicBezTo>
                    <a:pt x="110" y="1"/>
                    <a:pt x="0" y="111"/>
                    <a:pt x="0" y="246"/>
                  </a:cubicBezTo>
                  <a:lnTo>
                    <a:pt x="0" y="11829"/>
                  </a:lnTo>
                  <a:lnTo>
                    <a:pt x="8170" y="11829"/>
                  </a:lnTo>
                  <a:cubicBezTo>
                    <a:pt x="8291" y="11829"/>
                    <a:pt x="8394" y="11919"/>
                    <a:pt x="8411" y="12040"/>
                  </a:cubicBezTo>
                  <a:cubicBezTo>
                    <a:pt x="8490" y="12587"/>
                    <a:pt x="8869" y="13036"/>
                    <a:pt x="9377" y="13215"/>
                  </a:cubicBezTo>
                  <a:cubicBezTo>
                    <a:pt x="9948" y="13013"/>
                    <a:pt x="10357" y="12469"/>
                    <a:pt x="10357" y="11829"/>
                  </a:cubicBezTo>
                  <a:lnTo>
                    <a:pt x="10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7"/>
            <p:cNvSpPr/>
            <p:nvPr/>
          </p:nvSpPr>
          <p:spPr>
            <a:xfrm>
              <a:off x="7953500" y="1961549"/>
              <a:ext cx="13676" cy="13676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0"/>
                  </a:moveTo>
                  <a:cubicBezTo>
                    <a:pt x="111" y="0"/>
                    <a:pt x="0" y="111"/>
                    <a:pt x="0" y="245"/>
                  </a:cubicBezTo>
                  <a:cubicBezTo>
                    <a:pt x="0" y="382"/>
                    <a:pt x="111" y="491"/>
                    <a:pt x="245" y="491"/>
                  </a:cubicBezTo>
                  <a:cubicBezTo>
                    <a:pt x="380" y="491"/>
                    <a:pt x="491" y="382"/>
                    <a:pt x="491" y="245"/>
                  </a:cubicBezTo>
                  <a:cubicBezTo>
                    <a:pt x="491" y="111"/>
                    <a:pt x="380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7"/>
            <p:cNvSpPr/>
            <p:nvPr/>
          </p:nvSpPr>
          <p:spPr>
            <a:xfrm>
              <a:off x="7926177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1" y="0"/>
                    <a:pt x="1" y="111"/>
                    <a:pt x="1" y="245"/>
                  </a:cubicBezTo>
                  <a:cubicBezTo>
                    <a:pt x="1" y="382"/>
                    <a:pt x="111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7"/>
            <p:cNvSpPr/>
            <p:nvPr/>
          </p:nvSpPr>
          <p:spPr>
            <a:xfrm>
              <a:off x="7980795" y="1961549"/>
              <a:ext cx="13703" cy="13676"/>
            </a:xfrm>
            <a:custGeom>
              <a:avLst/>
              <a:gdLst/>
              <a:ahLst/>
              <a:cxnLst/>
              <a:rect l="l" t="t" r="r" b="b"/>
              <a:pathLst>
                <a:path w="492" h="491" extrusionOk="0">
                  <a:moveTo>
                    <a:pt x="246" y="0"/>
                  </a:moveTo>
                  <a:cubicBezTo>
                    <a:pt x="110" y="0"/>
                    <a:pt x="0" y="111"/>
                    <a:pt x="0" y="245"/>
                  </a:cubicBezTo>
                  <a:cubicBezTo>
                    <a:pt x="0" y="382"/>
                    <a:pt x="110" y="491"/>
                    <a:pt x="246" y="491"/>
                  </a:cubicBezTo>
                  <a:cubicBezTo>
                    <a:pt x="381" y="491"/>
                    <a:pt x="491" y="382"/>
                    <a:pt x="491" y="245"/>
                  </a:cubicBezTo>
                  <a:cubicBezTo>
                    <a:pt x="491" y="111"/>
                    <a:pt x="381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7"/>
            <p:cNvSpPr/>
            <p:nvPr/>
          </p:nvSpPr>
          <p:spPr>
            <a:xfrm>
              <a:off x="7863870" y="2084379"/>
              <a:ext cx="192934" cy="13703"/>
            </a:xfrm>
            <a:custGeom>
              <a:avLst/>
              <a:gdLst/>
              <a:ahLst/>
              <a:cxnLst/>
              <a:rect l="l" t="t" r="r" b="b"/>
              <a:pathLst>
                <a:path w="6927" h="492" extrusionOk="0">
                  <a:moveTo>
                    <a:pt x="246" y="1"/>
                  </a:moveTo>
                  <a:cubicBezTo>
                    <a:pt x="109" y="1"/>
                    <a:pt x="0" y="111"/>
                    <a:pt x="0" y="246"/>
                  </a:cubicBezTo>
                  <a:cubicBezTo>
                    <a:pt x="0" y="382"/>
                    <a:pt x="109" y="492"/>
                    <a:pt x="246" y="492"/>
                  </a:cubicBezTo>
                  <a:lnTo>
                    <a:pt x="6681" y="492"/>
                  </a:lnTo>
                  <a:cubicBezTo>
                    <a:pt x="6817" y="492"/>
                    <a:pt x="6927" y="382"/>
                    <a:pt x="6927" y="246"/>
                  </a:cubicBezTo>
                  <a:cubicBezTo>
                    <a:pt x="6927" y="111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7"/>
            <p:cNvSpPr/>
            <p:nvPr/>
          </p:nvSpPr>
          <p:spPr>
            <a:xfrm>
              <a:off x="7863870" y="2125350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lnTo>
                    <a:pt x="6681" y="490"/>
                  </a:lnTo>
                  <a:cubicBezTo>
                    <a:pt x="6817" y="490"/>
                    <a:pt x="6927" y="381"/>
                    <a:pt x="6927" y="245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7"/>
            <p:cNvSpPr/>
            <p:nvPr/>
          </p:nvSpPr>
          <p:spPr>
            <a:xfrm>
              <a:off x="7863870" y="2043435"/>
              <a:ext cx="192934" cy="13676"/>
            </a:xfrm>
            <a:custGeom>
              <a:avLst/>
              <a:gdLst/>
              <a:ahLst/>
              <a:cxnLst/>
              <a:rect l="l" t="t" r="r" b="b"/>
              <a:pathLst>
                <a:path w="6927" h="491" extrusionOk="0">
                  <a:moveTo>
                    <a:pt x="246" y="1"/>
                  </a:moveTo>
                  <a:cubicBezTo>
                    <a:pt x="109" y="1"/>
                    <a:pt x="0" y="110"/>
                    <a:pt x="0" y="246"/>
                  </a:cubicBezTo>
                  <a:cubicBezTo>
                    <a:pt x="0" y="381"/>
                    <a:pt x="109" y="491"/>
                    <a:pt x="246" y="491"/>
                  </a:cubicBezTo>
                  <a:lnTo>
                    <a:pt x="6681" y="491"/>
                  </a:lnTo>
                  <a:cubicBezTo>
                    <a:pt x="6817" y="491"/>
                    <a:pt x="6927" y="381"/>
                    <a:pt x="6927" y="246"/>
                  </a:cubicBezTo>
                  <a:cubicBezTo>
                    <a:pt x="6927" y="110"/>
                    <a:pt x="6817" y="1"/>
                    <a:pt x="6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77"/>
          <p:cNvGrpSpPr/>
          <p:nvPr/>
        </p:nvGrpSpPr>
        <p:grpSpPr>
          <a:xfrm>
            <a:off x="6055209" y="1590120"/>
            <a:ext cx="454915" cy="452297"/>
            <a:chOff x="6996571" y="2597895"/>
            <a:chExt cx="454915" cy="452297"/>
          </a:xfrm>
        </p:grpSpPr>
        <p:sp>
          <p:nvSpPr>
            <p:cNvPr id="1340" name="Google Shape;1340;p77"/>
            <p:cNvSpPr/>
            <p:nvPr/>
          </p:nvSpPr>
          <p:spPr>
            <a:xfrm>
              <a:off x="6996571" y="3006491"/>
              <a:ext cx="44341" cy="43701"/>
            </a:xfrm>
            <a:custGeom>
              <a:avLst/>
              <a:gdLst/>
              <a:ahLst/>
              <a:cxnLst/>
              <a:rect l="l" t="t" r="r" b="b"/>
              <a:pathLst>
                <a:path w="1592" h="1569" extrusionOk="0">
                  <a:moveTo>
                    <a:pt x="1250" y="0"/>
                  </a:moveTo>
                  <a:lnTo>
                    <a:pt x="94" y="1157"/>
                  </a:lnTo>
                  <a:cubicBezTo>
                    <a:pt x="0" y="1252"/>
                    <a:pt x="0" y="1403"/>
                    <a:pt x="94" y="1498"/>
                  </a:cubicBezTo>
                  <a:cubicBezTo>
                    <a:pt x="141" y="1546"/>
                    <a:pt x="203" y="1569"/>
                    <a:pt x="265" y="1569"/>
                  </a:cubicBezTo>
                  <a:cubicBezTo>
                    <a:pt x="327" y="1569"/>
                    <a:pt x="389" y="1546"/>
                    <a:pt x="436" y="1498"/>
                  </a:cubicBezTo>
                  <a:lnTo>
                    <a:pt x="1592" y="34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7352164" y="2597895"/>
              <a:ext cx="99322" cy="97400"/>
            </a:xfrm>
            <a:custGeom>
              <a:avLst/>
              <a:gdLst/>
              <a:ahLst/>
              <a:cxnLst/>
              <a:rect l="l" t="t" r="r" b="b"/>
              <a:pathLst>
                <a:path w="3566" h="3497" extrusionOk="0">
                  <a:moveTo>
                    <a:pt x="2771" y="0"/>
                  </a:moveTo>
                  <a:cubicBezTo>
                    <a:pt x="2586" y="0"/>
                    <a:pt x="2400" y="71"/>
                    <a:pt x="2259" y="213"/>
                  </a:cubicBezTo>
                  <a:lnTo>
                    <a:pt x="0" y="2472"/>
                  </a:lnTo>
                  <a:lnTo>
                    <a:pt x="1024" y="3496"/>
                  </a:lnTo>
                  <a:lnTo>
                    <a:pt x="3283" y="1237"/>
                  </a:lnTo>
                  <a:cubicBezTo>
                    <a:pt x="3566" y="954"/>
                    <a:pt x="3566" y="496"/>
                    <a:pt x="3283" y="213"/>
                  </a:cubicBezTo>
                  <a:cubicBezTo>
                    <a:pt x="3142" y="71"/>
                    <a:pt x="2956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7167836" y="2654519"/>
              <a:ext cx="254628" cy="215550"/>
            </a:xfrm>
            <a:custGeom>
              <a:avLst/>
              <a:gdLst/>
              <a:ahLst/>
              <a:cxnLst/>
              <a:rect l="l" t="t" r="r" b="b"/>
              <a:pathLst>
                <a:path w="9142" h="7739" extrusionOk="0">
                  <a:moveTo>
                    <a:pt x="7397" y="0"/>
                  </a:moveTo>
                  <a:lnTo>
                    <a:pt x="0" y="6942"/>
                  </a:lnTo>
                  <a:lnTo>
                    <a:pt x="2390" y="7738"/>
                  </a:lnTo>
                  <a:lnTo>
                    <a:pt x="9048" y="1082"/>
                  </a:lnTo>
                  <a:cubicBezTo>
                    <a:pt x="9141" y="987"/>
                    <a:pt x="9141" y="835"/>
                    <a:pt x="9048" y="740"/>
                  </a:cubicBezTo>
                  <a:lnTo>
                    <a:pt x="8535" y="228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7177334" y="2632321"/>
              <a:ext cx="228251" cy="240924"/>
            </a:xfrm>
            <a:custGeom>
              <a:avLst/>
              <a:gdLst/>
              <a:ahLst/>
              <a:cxnLst/>
              <a:rect l="l" t="t" r="r" b="b"/>
              <a:pathLst>
                <a:path w="8195" h="8650" extrusionOk="0">
                  <a:moveTo>
                    <a:pt x="6487" y="1"/>
                  </a:moveTo>
                  <a:lnTo>
                    <a:pt x="1" y="6487"/>
                  </a:lnTo>
                  <a:lnTo>
                    <a:pt x="570" y="8650"/>
                  </a:lnTo>
                  <a:lnTo>
                    <a:pt x="8194" y="1025"/>
                  </a:lnTo>
                  <a:lnTo>
                    <a:pt x="7341" y="172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7216913" y="2611348"/>
              <a:ext cx="164915" cy="160040"/>
            </a:xfrm>
            <a:custGeom>
              <a:avLst/>
              <a:gdLst/>
              <a:ahLst/>
              <a:cxnLst/>
              <a:rect l="l" t="t" r="r" b="b"/>
              <a:pathLst>
                <a:path w="5921" h="5746" extrusionOk="0">
                  <a:moveTo>
                    <a:pt x="4895" y="1"/>
                  </a:moveTo>
                  <a:cubicBezTo>
                    <a:pt x="4834" y="1"/>
                    <a:pt x="4772" y="24"/>
                    <a:pt x="4725" y="71"/>
                  </a:cubicBezTo>
                  <a:lnTo>
                    <a:pt x="299" y="4497"/>
                  </a:lnTo>
                  <a:cubicBezTo>
                    <a:pt x="22" y="4774"/>
                    <a:pt x="1" y="5227"/>
                    <a:pt x="268" y="5514"/>
                  </a:cubicBezTo>
                  <a:cubicBezTo>
                    <a:pt x="412" y="5669"/>
                    <a:pt x="606" y="5746"/>
                    <a:pt x="799" y="5746"/>
                  </a:cubicBezTo>
                  <a:cubicBezTo>
                    <a:pt x="985" y="5746"/>
                    <a:pt x="1170" y="5675"/>
                    <a:pt x="1312" y="5534"/>
                  </a:cubicBezTo>
                  <a:lnTo>
                    <a:pt x="5920" y="925"/>
                  </a:lnTo>
                  <a:lnTo>
                    <a:pt x="5066" y="71"/>
                  </a:lnTo>
                  <a:cubicBezTo>
                    <a:pt x="5019" y="24"/>
                    <a:pt x="4957" y="1"/>
                    <a:pt x="4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7042305" y="2844696"/>
              <a:ext cx="192099" cy="146504"/>
            </a:xfrm>
            <a:custGeom>
              <a:avLst/>
              <a:gdLst/>
              <a:ahLst/>
              <a:cxnLst/>
              <a:rect l="l" t="t" r="r" b="b"/>
              <a:pathLst>
                <a:path w="6897" h="5260" extrusionOk="0">
                  <a:moveTo>
                    <a:pt x="5077" y="1"/>
                  </a:moveTo>
                  <a:lnTo>
                    <a:pt x="1" y="5076"/>
                  </a:lnTo>
                  <a:lnTo>
                    <a:pt x="2549" y="5259"/>
                  </a:lnTo>
                  <a:lnTo>
                    <a:pt x="6897" y="910"/>
                  </a:lnTo>
                  <a:lnTo>
                    <a:pt x="6214" y="228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7056259" y="2813000"/>
              <a:ext cx="159149" cy="192099"/>
            </a:xfrm>
            <a:custGeom>
              <a:avLst/>
              <a:gdLst/>
              <a:ahLst/>
              <a:cxnLst/>
              <a:rect l="l" t="t" r="r" b="b"/>
              <a:pathLst>
                <a:path w="5714" h="6897" extrusionOk="0">
                  <a:moveTo>
                    <a:pt x="4348" y="0"/>
                  </a:moveTo>
                  <a:lnTo>
                    <a:pt x="0" y="4348"/>
                  </a:lnTo>
                  <a:lnTo>
                    <a:pt x="182" y="6896"/>
                  </a:lnTo>
                  <a:lnTo>
                    <a:pt x="5713" y="1366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7018213" y="2965799"/>
              <a:ext cx="95116" cy="75815"/>
            </a:xfrm>
            <a:custGeom>
              <a:avLst/>
              <a:gdLst/>
              <a:ahLst/>
              <a:cxnLst/>
              <a:rect l="l" t="t" r="r" b="b"/>
              <a:pathLst>
                <a:path w="3415" h="2722" extrusionOk="0">
                  <a:moveTo>
                    <a:pt x="1593" y="0"/>
                  </a:moveTo>
                  <a:lnTo>
                    <a:pt x="1" y="2277"/>
                  </a:lnTo>
                  <a:lnTo>
                    <a:pt x="375" y="2651"/>
                  </a:lnTo>
                  <a:cubicBezTo>
                    <a:pt x="421" y="2697"/>
                    <a:pt x="483" y="2721"/>
                    <a:pt x="545" y="2721"/>
                  </a:cubicBezTo>
                  <a:cubicBezTo>
                    <a:pt x="590" y="2721"/>
                    <a:pt x="636" y="2708"/>
                    <a:pt x="676" y="2682"/>
                  </a:cubicBezTo>
                  <a:lnTo>
                    <a:pt x="3414" y="911"/>
                  </a:lnTo>
                  <a:lnTo>
                    <a:pt x="2731" y="228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7005150" y="2934075"/>
              <a:ext cx="89156" cy="95144"/>
            </a:xfrm>
            <a:custGeom>
              <a:avLst/>
              <a:gdLst/>
              <a:ahLst/>
              <a:cxnLst/>
              <a:rect l="l" t="t" r="r" b="b"/>
              <a:pathLst>
                <a:path w="3201" h="3416" extrusionOk="0">
                  <a:moveTo>
                    <a:pt x="1835" y="1"/>
                  </a:moveTo>
                  <a:lnTo>
                    <a:pt x="63" y="2739"/>
                  </a:lnTo>
                  <a:cubicBezTo>
                    <a:pt x="1" y="2835"/>
                    <a:pt x="14" y="2961"/>
                    <a:pt x="96" y="3041"/>
                  </a:cubicBezTo>
                  <a:lnTo>
                    <a:pt x="470" y="3416"/>
                  </a:lnTo>
                  <a:lnTo>
                    <a:pt x="3200" y="1367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77"/>
          <p:cNvGrpSpPr/>
          <p:nvPr/>
        </p:nvGrpSpPr>
        <p:grpSpPr>
          <a:xfrm>
            <a:off x="2631678" y="3946000"/>
            <a:ext cx="455945" cy="452297"/>
            <a:chOff x="6996265" y="1896875"/>
            <a:chExt cx="455945" cy="452297"/>
          </a:xfrm>
        </p:grpSpPr>
        <p:sp>
          <p:nvSpPr>
            <p:cNvPr id="1350" name="Google Shape;1350;p77"/>
            <p:cNvSpPr/>
            <p:nvPr/>
          </p:nvSpPr>
          <p:spPr>
            <a:xfrm>
              <a:off x="7192570" y="1897795"/>
              <a:ext cx="259641" cy="249558"/>
            </a:xfrm>
            <a:custGeom>
              <a:avLst/>
              <a:gdLst/>
              <a:ahLst/>
              <a:cxnLst/>
              <a:rect l="l" t="t" r="r" b="b"/>
              <a:pathLst>
                <a:path w="9322" h="8960" extrusionOk="0">
                  <a:moveTo>
                    <a:pt x="8494" y="1"/>
                  </a:moveTo>
                  <a:lnTo>
                    <a:pt x="0" y="8494"/>
                  </a:lnTo>
                  <a:lnTo>
                    <a:pt x="2325" y="8959"/>
                  </a:lnTo>
                  <a:lnTo>
                    <a:pt x="8971" y="1615"/>
                  </a:lnTo>
                  <a:cubicBezTo>
                    <a:pt x="9321" y="1227"/>
                    <a:pt x="9309" y="630"/>
                    <a:pt x="8936" y="256"/>
                  </a:cubicBezTo>
                  <a:cubicBezTo>
                    <a:pt x="8810" y="129"/>
                    <a:pt x="8655" y="44"/>
                    <a:pt x="8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7192570" y="1896875"/>
              <a:ext cx="238919" cy="237554"/>
            </a:xfrm>
            <a:custGeom>
              <a:avLst/>
              <a:gdLst/>
              <a:ahLst/>
              <a:cxnLst/>
              <a:rect l="l" t="t" r="r" b="b"/>
              <a:pathLst>
                <a:path w="8578" h="8529" extrusionOk="0">
                  <a:moveTo>
                    <a:pt x="8239" y="0"/>
                  </a:moveTo>
                  <a:cubicBezTo>
                    <a:pt x="8002" y="0"/>
                    <a:pt x="7765" y="85"/>
                    <a:pt x="7578" y="255"/>
                  </a:cubicBezTo>
                  <a:lnTo>
                    <a:pt x="232" y="6900"/>
                  </a:lnTo>
                  <a:lnTo>
                    <a:pt x="0" y="8528"/>
                  </a:lnTo>
                  <a:lnTo>
                    <a:pt x="1627" y="8295"/>
                  </a:lnTo>
                  <a:cubicBezTo>
                    <a:pt x="1628" y="8295"/>
                    <a:pt x="8273" y="951"/>
                    <a:pt x="8273" y="951"/>
                  </a:cubicBezTo>
                  <a:cubicBezTo>
                    <a:pt x="8505" y="694"/>
                    <a:pt x="8578" y="348"/>
                    <a:pt x="8494" y="34"/>
                  </a:cubicBezTo>
                  <a:cubicBezTo>
                    <a:pt x="8411" y="11"/>
                    <a:pt x="8325" y="0"/>
                    <a:pt x="8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7007629" y="2241884"/>
              <a:ext cx="96871" cy="106564"/>
            </a:xfrm>
            <a:custGeom>
              <a:avLst/>
              <a:gdLst/>
              <a:ahLst/>
              <a:cxnLst/>
              <a:rect l="l" t="t" r="r" b="b"/>
              <a:pathLst>
                <a:path w="3478" h="3826" extrusionOk="0">
                  <a:moveTo>
                    <a:pt x="3477" y="0"/>
                  </a:moveTo>
                  <a:lnTo>
                    <a:pt x="3228" y="249"/>
                  </a:lnTo>
                  <a:lnTo>
                    <a:pt x="128" y="3351"/>
                  </a:lnTo>
                  <a:lnTo>
                    <a:pt x="1" y="3826"/>
                  </a:lnTo>
                  <a:lnTo>
                    <a:pt x="1" y="3826"/>
                  </a:lnTo>
                  <a:lnTo>
                    <a:pt x="2877" y="3059"/>
                  </a:lnTo>
                  <a:cubicBezTo>
                    <a:pt x="2961" y="3036"/>
                    <a:pt x="3028" y="2972"/>
                    <a:pt x="3051" y="2888"/>
                  </a:cubicBezTo>
                  <a:lnTo>
                    <a:pt x="3477" y="139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7"/>
            <p:cNvSpPr/>
            <p:nvPr/>
          </p:nvSpPr>
          <p:spPr>
            <a:xfrm>
              <a:off x="6997908" y="2241884"/>
              <a:ext cx="92721" cy="96871"/>
            </a:xfrm>
            <a:custGeom>
              <a:avLst/>
              <a:gdLst/>
              <a:ahLst/>
              <a:cxnLst/>
              <a:rect l="l" t="t" r="r" b="b"/>
              <a:pathLst>
                <a:path w="3329" h="3478" extrusionOk="0">
                  <a:moveTo>
                    <a:pt x="2432" y="0"/>
                  </a:moveTo>
                  <a:lnTo>
                    <a:pt x="939" y="427"/>
                  </a:lnTo>
                  <a:cubicBezTo>
                    <a:pt x="856" y="451"/>
                    <a:pt x="790" y="517"/>
                    <a:pt x="769" y="601"/>
                  </a:cubicBezTo>
                  <a:lnTo>
                    <a:pt x="1" y="3477"/>
                  </a:lnTo>
                  <a:lnTo>
                    <a:pt x="1080" y="2748"/>
                  </a:lnTo>
                  <a:lnTo>
                    <a:pt x="2665" y="2325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7"/>
            <p:cNvSpPr/>
            <p:nvPr/>
          </p:nvSpPr>
          <p:spPr>
            <a:xfrm>
              <a:off x="7085031" y="2226343"/>
              <a:ext cx="48603" cy="54396"/>
            </a:xfrm>
            <a:custGeom>
              <a:avLst/>
              <a:gdLst/>
              <a:ahLst/>
              <a:cxnLst/>
              <a:rect l="l" t="t" r="r" b="b"/>
              <a:pathLst>
                <a:path w="1745" h="1953" extrusionOk="0">
                  <a:moveTo>
                    <a:pt x="1257" y="1"/>
                  </a:moveTo>
                  <a:lnTo>
                    <a:pt x="1" y="1256"/>
                  </a:lnTo>
                  <a:lnTo>
                    <a:pt x="698" y="1953"/>
                  </a:lnTo>
                  <a:lnTo>
                    <a:pt x="1744" y="160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7065618" y="2212751"/>
              <a:ext cx="71887" cy="48575"/>
            </a:xfrm>
            <a:custGeom>
              <a:avLst/>
              <a:gdLst/>
              <a:ahLst/>
              <a:cxnLst/>
              <a:rect l="l" t="t" r="r" b="b"/>
              <a:pathLst>
                <a:path w="2581" h="1744" extrusionOk="0">
                  <a:moveTo>
                    <a:pt x="349" y="1"/>
                  </a:moveTo>
                  <a:lnTo>
                    <a:pt x="1" y="1046"/>
                  </a:lnTo>
                  <a:lnTo>
                    <a:pt x="698" y="1744"/>
                  </a:lnTo>
                  <a:lnTo>
                    <a:pt x="2581" y="11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7114165" y="2127884"/>
              <a:ext cx="143190" cy="143162"/>
            </a:xfrm>
            <a:custGeom>
              <a:avLst/>
              <a:gdLst/>
              <a:ahLst/>
              <a:cxnLst/>
              <a:rect l="l" t="t" r="r" b="b"/>
              <a:pathLst>
                <a:path w="5141" h="5140" extrusionOk="0">
                  <a:moveTo>
                    <a:pt x="4443" y="1"/>
                  </a:moveTo>
                  <a:lnTo>
                    <a:pt x="1524" y="1524"/>
                  </a:lnTo>
                  <a:lnTo>
                    <a:pt x="1" y="4442"/>
                  </a:lnTo>
                  <a:lnTo>
                    <a:pt x="698" y="5139"/>
                  </a:lnTo>
                  <a:lnTo>
                    <a:pt x="5140" y="698"/>
                  </a:lnTo>
                  <a:lnTo>
                    <a:pt x="4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7075310" y="2089058"/>
              <a:ext cx="162547" cy="162519"/>
            </a:xfrm>
            <a:custGeom>
              <a:avLst/>
              <a:gdLst/>
              <a:ahLst/>
              <a:cxnLst/>
              <a:rect l="l" t="t" r="r" b="b"/>
              <a:pathLst>
                <a:path w="5836" h="5835" extrusionOk="0">
                  <a:moveTo>
                    <a:pt x="4441" y="0"/>
                  </a:moveTo>
                  <a:lnTo>
                    <a:pt x="0" y="4440"/>
                  </a:lnTo>
                  <a:lnTo>
                    <a:pt x="1395" y="5835"/>
                  </a:lnTo>
                  <a:lnTo>
                    <a:pt x="5836" y="139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6996265" y="2283580"/>
              <a:ext cx="67208" cy="65593"/>
            </a:xfrm>
            <a:custGeom>
              <a:avLst/>
              <a:gdLst/>
              <a:ahLst/>
              <a:cxnLst/>
              <a:rect l="l" t="t" r="r" b="b"/>
              <a:pathLst>
                <a:path w="2413" h="2355" extrusionOk="0">
                  <a:moveTo>
                    <a:pt x="2142" y="1"/>
                  </a:moveTo>
                  <a:cubicBezTo>
                    <a:pt x="2079" y="1"/>
                    <a:pt x="2016" y="25"/>
                    <a:pt x="1967" y="73"/>
                  </a:cubicBezTo>
                  <a:lnTo>
                    <a:pt x="60" y="1980"/>
                  </a:lnTo>
                  <a:lnTo>
                    <a:pt x="43" y="2044"/>
                  </a:lnTo>
                  <a:cubicBezTo>
                    <a:pt x="0" y="2206"/>
                    <a:pt x="125" y="2354"/>
                    <a:pt x="281" y="2354"/>
                  </a:cubicBezTo>
                  <a:cubicBezTo>
                    <a:pt x="302" y="2354"/>
                    <a:pt x="323" y="2351"/>
                    <a:pt x="345" y="2346"/>
                  </a:cubicBezTo>
                  <a:lnTo>
                    <a:pt x="409" y="2329"/>
                  </a:lnTo>
                  <a:lnTo>
                    <a:pt x="2317" y="422"/>
                  </a:lnTo>
                  <a:cubicBezTo>
                    <a:pt x="2413" y="326"/>
                    <a:pt x="2413" y="169"/>
                    <a:pt x="2317" y="73"/>
                  </a:cubicBezTo>
                  <a:cubicBezTo>
                    <a:pt x="2268" y="25"/>
                    <a:pt x="2205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77"/>
          <p:cNvGrpSpPr/>
          <p:nvPr/>
        </p:nvGrpSpPr>
        <p:grpSpPr>
          <a:xfrm>
            <a:off x="2630497" y="1590114"/>
            <a:ext cx="458313" cy="452325"/>
            <a:chOff x="3942322" y="1862951"/>
            <a:chExt cx="458313" cy="452325"/>
          </a:xfrm>
        </p:grpSpPr>
        <p:sp>
          <p:nvSpPr>
            <p:cNvPr id="1360" name="Google Shape;1360;p77"/>
            <p:cNvSpPr/>
            <p:nvPr/>
          </p:nvSpPr>
          <p:spPr>
            <a:xfrm>
              <a:off x="4301536" y="2133232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1"/>
                  </a:moveTo>
                  <a:lnTo>
                    <a:pt x="693" y="693"/>
                  </a:lnTo>
                  <a:lnTo>
                    <a:pt x="1" y="2177"/>
                  </a:lnTo>
                  <a:cubicBezTo>
                    <a:pt x="45" y="2221"/>
                    <a:pt x="106" y="2249"/>
                    <a:pt x="172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6"/>
                  </a:cubicBezTo>
                  <a:lnTo>
                    <a:pt x="1874" y="1088"/>
                  </a:lnTo>
                  <a:lnTo>
                    <a:pt x="2227" y="272"/>
                  </a:lnTo>
                  <a:cubicBezTo>
                    <a:pt x="2272" y="170"/>
                    <a:pt x="2242" y="67"/>
                    <a:pt x="2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7"/>
            <p:cNvSpPr/>
            <p:nvPr/>
          </p:nvSpPr>
          <p:spPr>
            <a:xfrm>
              <a:off x="4298054" y="2131199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98" y="1"/>
                  </a:moveTo>
                  <a:cubicBezTo>
                    <a:pt x="133" y="1"/>
                    <a:pt x="0" y="174"/>
                    <a:pt x="73" y="345"/>
                  </a:cubicBezTo>
                  <a:lnTo>
                    <a:pt x="428" y="1161"/>
                  </a:lnTo>
                  <a:lnTo>
                    <a:pt x="73" y="1979"/>
                  </a:lnTo>
                  <a:cubicBezTo>
                    <a:pt x="30" y="2081"/>
                    <a:pt x="59" y="2183"/>
                    <a:pt x="126" y="2250"/>
                  </a:cubicBezTo>
                  <a:lnTo>
                    <a:pt x="2301" y="74"/>
                  </a:lnTo>
                  <a:cubicBezTo>
                    <a:pt x="2256" y="29"/>
                    <a:pt x="2195" y="1"/>
                    <a:pt x="2129" y="1"/>
                  </a:cubicBez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7"/>
                    <a:pt x="330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7"/>
            <p:cNvSpPr/>
            <p:nvPr/>
          </p:nvSpPr>
          <p:spPr>
            <a:xfrm>
              <a:off x="4172495" y="2009817"/>
              <a:ext cx="77235" cy="7723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733" y="1"/>
                  </a:moveTo>
                  <a:lnTo>
                    <a:pt x="1" y="1733"/>
                  </a:lnTo>
                  <a:lnTo>
                    <a:pt x="1040" y="2773"/>
                  </a:lnTo>
                  <a:lnTo>
                    <a:pt x="2773" y="1040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7"/>
            <p:cNvSpPr/>
            <p:nvPr/>
          </p:nvSpPr>
          <p:spPr>
            <a:xfrm>
              <a:off x="3942322" y="2058058"/>
              <a:ext cx="259195" cy="257218"/>
            </a:xfrm>
            <a:custGeom>
              <a:avLst/>
              <a:gdLst/>
              <a:ahLst/>
              <a:cxnLst/>
              <a:rect l="l" t="t" r="r" b="b"/>
              <a:pathLst>
                <a:path w="9306" h="9235" extrusionOk="0">
                  <a:moveTo>
                    <a:pt x="8266" y="1"/>
                  </a:moveTo>
                  <a:lnTo>
                    <a:pt x="288" y="7979"/>
                  </a:lnTo>
                  <a:cubicBezTo>
                    <a:pt x="1" y="8266"/>
                    <a:pt x="1" y="8731"/>
                    <a:pt x="288" y="9019"/>
                  </a:cubicBezTo>
                  <a:cubicBezTo>
                    <a:pt x="432" y="9162"/>
                    <a:pt x="620" y="9234"/>
                    <a:pt x="808" y="9234"/>
                  </a:cubicBezTo>
                  <a:cubicBezTo>
                    <a:pt x="996" y="9234"/>
                    <a:pt x="1184" y="9162"/>
                    <a:pt x="1328" y="9019"/>
                  </a:cubicBezTo>
                  <a:lnTo>
                    <a:pt x="9306" y="1041"/>
                  </a:lnTo>
                  <a:lnTo>
                    <a:pt x="9059" y="247"/>
                  </a:lnTo>
                  <a:lnTo>
                    <a:pt x="82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7"/>
            <p:cNvSpPr/>
            <p:nvPr/>
          </p:nvSpPr>
          <p:spPr>
            <a:xfrm>
              <a:off x="4213940" y="1890358"/>
              <a:ext cx="186695" cy="238612"/>
            </a:xfrm>
            <a:custGeom>
              <a:avLst/>
              <a:gdLst/>
              <a:ahLst/>
              <a:cxnLst/>
              <a:rect l="l" t="t" r="r" b="b"/>
              <a:pathLst>
                <a:path w="6703" h="8567" extrusionOk="0">
                  <a:moveTo>
                    <a:pt x="5576" y="0"/>
                  </a:moveTo>
                  <a:lnTo>
                    <a:pt x="1" y="5576"/>
                  </a:lnTo>
                  <a:lnTo>
                    <a:pt x="823" y="8222"/>
                  </a:lnTo>
                  <a:cubicBezTo>
                    <a:pt x="892" y="8445"/>
                    <a:pt x="1091" y="8566"/>
                    <a:pt x="1293" y="8566"/>
                  </a:cubicBezTo>
                  <a:cubicBezTo>
                    <a:pt x="1441" y="8566"/>
                    <a:pt x="1591" y="8500"/>
                    <a:pt x="1692" y="8359"/>
                  </a:cubicBezTo>
                  <a:lnTo>
                    <a:pt x="3291" y="6097"/>
                  </a:lnTo>
                  <a:lnTo>
                    <a:pt x="6062" y="6132"/>
                  </a:lnTo>
                  <a:cubicBezTo>
                    <a:pt x="6064" y="6132"/>
                    <a:pt x="6066" y="6132"/>
                    <a:pt x="6069" y="6132"/>
                  </a:cubicBezTo>
                  <a:cubicBezTo>
                    <a:pt x="6470" y="6132"/>
                    <a:pt x="6702" y="5673"/>
                    <a:pt x="6461" y="5349"/>
                  </a:cubicBezTo>
                  <a:lnTo>
                    <a:pt x="4804" y="3128"/>
                  </a:lnTo>
                  <a:lnTo>
                    <a:pt x="5694" y="503"/>
                  </a:lnTo>
                  <a:cubicBezTo>
                    <a:pt x="5758" y="311"/>
                    <a:pt x="5700" y="123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4127151" y="1862951"/>
              <a:ext cx="242122" cy="221901"/>
            </a:xfrm>
            <a:custGeom>
              <a:avLst/>
              <a:gdLst/>
              <a:ahLst/>
              <a:cxnLst/>
              <a:rect l="l" t="t" r="r" b="b"/>
              <a:pathLst>
                <a:path w="8693" h="7967" extrusionOk="0">
                  <a:moveTo>
                    <a:pt x="3051" y="0"/>
                  </a:moveTo>
                  <a:cubicBezTo>
                    <a:pt x="2795" y="0"/>
                    <a:pt x="2556" y="205"/>
                    <a:pt x="2560" y="497"/>
                  </a:cubicBezTo>
                  <a:lnTo>
                    <a:pt x="2595" y="3268"/>
                  </a:lnTo>
                  <a:lnTo>
                    <a:pt x="332" y="4869"/>
                  </a:lnTo>
                  <a:cubicBezTo>
                    <a:pt x="1" y="5103"/>
                    <a:pt x="82" y="5616"/>
                    <a:pt x="470" y="5736"/>
                  </a:cubicBezTo>
                  <a:lnTo>
                    <a:pt x="3117" y="6560"/>
                  </a:lnTo>
                  <a:lnTo>
                    <a:pt x="4580" y="7967"/>
                  </a:lnTo>
                  <a:lnTo>
                    <a:pt x="5904" y="6093"/>
                  </a:lnTo>
                  <a:lnTo>
                    <a:pt x="8198" y="6124"/>
                  </a:lnTo>
                  <a:lnTo>
                    <a:pt x="6826" y="4285"/>
                  </a:lnTo>
                  <a:lnTo>
                    <a:pt x="8692" y="984"/>
                  </a:lnTo>
                  <a:cubicBezTo>
                    <a:pt x="8603" y="895"/>
                    <a:pt x="8481" y="839"/>
                    <a:pt x="8348" y="839"/>
                  </a:cubicBezTo>
                  <a:cubicBezTo>
                    <a:pt x="8296" y="839"/>
                    <a:pt x="8242" y="848"/>
                    <a:pt x="8188" y="866"/>
                  </a:cubicBezTo>
                  <a:lnTo>
                    <a:pt x="5564" y="1756"/>
                  </a:lnTo>
                  <a:lnTo>
                    <a:pt x="3343" y="99"/>
                  </a:lnTo>
                  <a:cubicBezTo>
                    <a:pt x="3252" y="31"/>
                    <a:pt x="3150" y="0"/>
                    <a:pt x="30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4009279" y="1995418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76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6" y="2249"/>
                    <a:pt x="173" y="2249"/>
                  </a:cubicBezTo>
                  <a:cubicBezTo>
                    <a:pt x="205" y="2249"/>
                    <a:pt x="238" y="2242"/>
                    <a:pt x="271" y="2228"/>
                  </a:cubicBezTo>
                  <a:lnTo>
                    <a:pt x="1088" y="1873"/>
                  </a:lnTo>
                  <a:lnTo>
                    <a:pt x="1905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1" y="2076"/>
                    <a:pt x="2227" y="1905"/>
                  </a:cubicBezTo>
                  <a:lnTo>
                    <a:pt x="1874" y="1088"/>
                  </a:lnTo>
                  <a:lnTo>
                    <a:pt x="2227" y="271"/>
                  </a:lnTo>
                  <a:cubicBezTo>
                    <a:pt x="2272" y="169"/>
                    <a:pt x="2242" y="67"/>
                    <a:pt x="2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4005798" y="1993384"/>
              <a:ext cx="64116" cy="62640"/>
            </a:xfrm>
            <a:custGeom>
              <a:avLst/>
              <a:gdLst/>
              <a:ahLst/>
              <a:cxnLst/>
              <a:rect l="l" t="t" r="r" b="b"/>
              <a:pathLst>
                <a:path w="2302" h="2249" extrusionOk="0">
                  <a:moveTo>
                    <a:pt x="2129" y="1"/>
                  </a:moveTo>
                  <a:cubicBezTo>
                    <a:pt x="2097" y="1"/>
                    <a:pt x="2064" y="7"/>
                    <a:pt x="2030" y="22"/>
                  </a:cubicBezTo>
                  <a:lnTo>
                    <a:pt x="1213" y="376"/>
                  </a:lnTo>
                  <a:lnTo>
                    <a:pt x="396" y="22"/>
                  </a:lnTo>
                  <a:cubicBezTo>
                    <a:pt x="363" y="8"/>
                    <a:pt x="330" y="1"/>
                    <a:pt x="297" y="1"/>
                  </a:cubicBezTo>
                  <a:cubicBezTo>
                    <a:pt x="133" y="1"/>
                    <a:pt x="0" y="173"/>
                    <a:pt x="73" y="344"/>
                  </a:cubicBezTo>
                  <a:lnTo>
                    <a:pt x="428" y="1161"/>
                  </a:lnTo>
                  <a:lnTo>
                    <a:pt x="73" y="1978"/>
                  </a:lnTo>
                  <a:cubicBezTo>
                    <a:pt x="30" y="2080"/>
                    <a:pt x="59" y="2183"/>
                    <a:pt x="126" y="2249"/>
                  </a:cubicBezTo>
                  <a:lnTo>
                    <a:pt x="2301" y="73"/>
                  </a:lnTo>
                  <a:cubicBezTo>
                    <a:pt x="2257" y="29"/>
                    <a:pt x="2196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4266414" y="2233919"/>
              <a:ext cx="34342" cy="32977"/>
            </a:xfrm>
            <a:custGeom>
              <a:avLst/>
              <a:gdLst/>
              <a:ahLst/>
              <a:cxnLst/>
              <a:rect l="l" t="t" r="r" b="b"/>
              <a:pathLst>
                <a:path w="1233" h="1184" extrusionOk="0">
                  <a:moveTo>
                    <a:pt x="270" y="1"/>
                  </a:moveTo>
                  <a:cubicBezTo>
                    <a:pt x="207" y="1"/>
                    <a:pt x="145" y="25"/>
                    <a:pt x="97" y="73"/>
                  </a:cubicBezTo>
                  <a:cubicBezTo>
                    <a:pt x="1" y="169"/>
                    <a:pt x="1" y="323"/>
                    <a:pt x="97" y="419"/>
                  </a:cubicBezTo>
                  <a:lnTo>
                    <a:pt x="270" y="593"/>
                  </a:lnTo>
                  <a:lnTo>
                    <a:pt x="97" y="765"/>
                  </a:lnTo>
                  <a:cubicBezTo>
                    <a:pt x="1" y="861"/>
                    <a:pt x="1" y="1017"/>
                    <a:pt x="97" y="1112"/>
                  </a:cubicBezTo>
                  <a:cubicBezTo>
                    <a:pt x="145" y="1160"/>
                    <a:pt x="207" y="1184"/>
                    <a:pt x="270" y="1184"/>
                  </a:cubicBezTo>
                  <a:cubicBezTo>
                    <a:pt x="333" y="1184"/>
                    <a:pt x="395" y="1160"/>
                    <a:pt x="443" y="1112"/>
                  </a:cubicBezTo>
                  <a:lnTo>
                    <a:pt x="617" y="939"/>
                  </a:lnTo>
                  <a:lnTo>
                    <a:pt x="790" y="1112"/>
                  </a:lnTo>
                  <a:cubicBezTo>
                    <a:pt x="838" y="1160"/>
                    <a:pt x="900" y="1184"/>
                    <a:pt x="963" y="1184"/>
                  </a:cubicBezTo>
                  <a:cubicBezTo>
                    <a:pt x="1026" y="1184"/>
                    <a:pt x="1088" y="1160"/>
                    <a:pt x="1136" y="1112"/>
                  </a:cubicBezTo>
                  <a:cubicBezTo>
                    <a:pt x="1232" y="1017"/>
                    <a:pt x="1232" y="861"/>
                    <a:pt x="1136" y="765"/>
                  </a:cubicBezTo>
                  <a:lnTo>
                    <a:pt x="963" y="593"/>
                  </a:lnTo>
                  <a:lnTo>
                    <a:pt x="1136" y="419"/>
                  </a:lnTo>
                  <a:cubicBezTo>
                    <a:pt x="1232" y="323"/>
                    <a:pt x="1232" y="169"/>
                    <a:pt x="1136" y="73"/>
                  </a:cubicBezTo>
                  <a:cubicBezTo>
                    <a:pt x="1088" y="25"/>
                    <a:pt x="1026" y="1"/>
                    <a:pt x="963" y="1"/>
                  </a:cubicBezTo>
                  <a:cubicBezTo>
                    <a:pt x="900" y="1"/>
                    <a:pt x="838" y="25"/>
                    <a:pt x="790" y="73"/>
                  </a:cubicBezTo>
                  <a:lnTo>
                    <a:pt x="617" y="245"/>
                  </a:lnTo>
                  <a:lnTo>
                    <a:pt x="443" y="73"/>
                  </a:lnTo>
                  <a:cubicBezTo>
                    <a:pt x="395" y="25"/>
                    <a:pt x="333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7"/>
            <p:cNvSpPr/>
            <p:nvPr/>
          </p:nvSpPr>
          <p:spPr>
            <a:xfrm>
              <a:off x="4001676" y="1930577"/>
              <a:ext cx="34314" cy="32950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270" y="0"/>
                  </a:moveTo>
                  <a:cubicBezTo>
                    <a:pt x="207" y="0"/>
                    <a:pt x="144" y="24"/>
                    <a:pt x="96" y="72"/>
                  </a:cubicBezTo>
                  <a:cubicBezTo>
                    <a:pt x="0" y="167"/>
                    <a:pt x="0" y="323"/>
                    <a:pt x="96" y="418"/>
                  </a:cubicBezTo>
                  <a:lnTo>
                    <a:pt x="270" y="592"/>
                  </a:lnTo>
                  <a:lnTo>
                    <a:pt x="96" y="765"/>
                  </a:lnTo>
                  <a:cubicBezTo>
                    <a:pt x="0" y="861"/>
                    <a:pt x="0" y="1016"/>
                    <a:pt x="96" y="1111"/>
                  </a:cubicBezTo>
                  <a:cubicBezTo>
                    <a:pt x="144" y="1159"/>
                    <a:pt x="207" y="1183"/>
                    <a:pt x="270" y="1183"/>
                  </a:cubicBezTo>
                  <a:cubicBezTo>
                    <a:pt x="332" y="1183"/>
                    <a:pt x="395" y="1159"/>
                    <a:pt x="442" y="1111"/>
                  </a:cubicBezTo>
                  <a:lnTo>
                    <a:pt x="616" y="938"/>
                  </a:lnTo>
                  <a:lnTo>
                    <a:pt x="790" y="1111"/>
                  </a:lnTo>
                  <a:cubicBezTo>
                    <a:pt x="837" y="1159"/>
                    <a:pt x="900" y="1183"/>
                    <a:pt x="962" y="1183"/>
                  </a:cubicBezTo>
                  <a:cubicBezTo>
                    <a:pt x="1025" y="1183"/>
                    <a:pt x="1088" y="1159"/>
                    <a:pt x="1136" y="1111"/>
                  </a:cubicBezTo>
                  <a:cubicBezTo>
                    <a:pt x="1232" y="1016"/>
                    <a:pt x="1232" y="861"/>
                    <a:pt x="1136" y="765"/>
                  </a:cubicBezTo>
                  <a:lnTo>
                    <a:pt x="962" y="592"/>
                  </a:lnTo>
                  <a:lnTo>
                    <a:pt x="1136" y="418"/>
                  </a:lnTo>
                  <a:cubicBezTo>
                    <a:pt x="1232" y="323"/>
                    <a:pt x="1232" y="167"/>
                    <a:pt x="1136" y="72"/>
                  </a:cubicBezTo>
                  <a:cubicBezTo>
                    <a:pt x="1088" y="24"/>
                    <a:pt x="1025" y="0"/>
                    <a:pt x="962" y="0"/>
                  </a:cubicBezTo>
                  <a:cubicBezTo>
                    <a:pt x="900" y="0"/>
                    <a:pt x="837" y="24"/>
                    <a:pt x="790" y="72"/>
                  </a:cubicBezTo>
                  <a:lnTo>
                    <a:pt x="616" y="245"/>
                  </a:lnTo>
                  <a:lnTo>
                    <a:pt x="442" y="72"/>
                  </a:lnTo>
                  <a:cubicBezTo>
                    <a:pt x="395" y="24"/>
                    <a:pt x="332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7"/>
            <p:cNvSpPr/>
            <p:nvPr/>
          </p:nvSpPr>
          <p:spPr>
            <a:xfrm>
              <a:off x="4065736" y="1897433"/>
              <a:ext cx="64116" cy="62668"/>
            </a:xfrm>
            <a:custGeom>
              <a:avLst/>
              <a:gdLst/>
              <a:ahLst/>
              <a:cxnLst/>
              <a:rect l="l" t="t" r="r" b="b"/>
              <a:pathLst>
                <a:path w="2302" h="2250" extrusionOk="0">
                  <a:moveTo>
                    <a:pt x="2177" y="0"/>
                  </a:moveTo>
                  <a:lnTo>
                    <a:pt x="693" y="694"/>
                  </a:lnTo>
                  <a:lnTo>
                    <a:pt x="1" y="2176"/>
                  </a:lnTo>
                  <a:cubicBezTo>
                    <a:pt x="45" y="2221"/>
                    <a:pt x="107" y="2249"/>
                    <a:pt x="173" y="2249"/>
                  </a:cubicBezTo>
                  <a:cubicBezTo>
                    <a:pt x="205" y="2249"/>
                    <a:pt x="239" y="2242"/>
                    <a:pt x="272" y="2228"/>
                  </a:cubicBezTo>
                  <a:lnTo>
                    <a:pt x="1088" y="1873"/>
                  </a:lnTo>
                  <a:lnTo>
                    <a:pt x="1906" y="2228"/>
                  </a:lnTo>
                  <a:cubicBezTo>
                    <a:pt x="1939" y="2242"/>
                    <a:pt x="1972" y="2249"/>
                    <a:pt x="2004" y="2249"/>
                  </a:cubicBezTo>
                  <a:cubicBezTo>
                    <a:pt x="2169" y="2249"/>
                    <a:pt x="2302" y="2076"/>
                    <a:pt x="2228" y="1906"/>
                  </a:cubicBezTo>
                  <a:lnTo>
                    <a:pt x="1873" y="1089"/>
                  </a:lnTo>
                  <a:lnTo>
                    <a:pt x="2228" y="271"/>
                  </a:lnTo>
                  <a:cubicBezTo>
                    <a:pt x="2273" y="169"/>
                    <a:pt x="2242" y="67"/>
                    <a:pt x="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7"/>
            <p:cNvSpPr/>
            <p:nvPr/>
          </p:nvSpPr>
          <p:spPr>
            <a:xfrm>
              <a:off x="4062227" y="1895427"/>
              <a:ext cx="64144" cy="62612"/>
            </a:xfrm>
            <a:custGeom>
              <a:avLst/>
              <a:gdLst/>
              <a:ahLst/>
              <a:cxnLst/>
              <a:rect l="l" t="t" r="r" b="b"/>
              <a:pathLst>
                <a:path w="2303" h="2248" extrusionOk="0">
                  <a:moveTo>
                    <a:pt x="299" y="0"/>
                  </a:moveTo>
                  <a:cubicBezTo>
                    <a:pt x="134" y="0"/>
                    <a:pt x="1" y="172"/>
                    <a:pt x="75" y="343"/>
                  </a:cubicBezTo>
                  <a:lnTo>
                    <a:pt x="429" y="1161"/>
                  </a:lnTo>
                  <a:lnTo>
                    <a:pt x="75" y="1978"/>
                  </a:lnTo>
                  <a:cubicBezTo>
                    <a:pt x="31" y="2079"/>
                    <a:pt x="60" y="2182"/>
                    <a:pt x="127" y="2248"/>
                  </a:cubicBezTo>
                  <a:lnTo>
                    <a:pt x="2303" y="72"/>
                  </a:lnTo>
                  <a:cubicBezTo>
                    <a:pt x="2258" y="28"/>
                    <a:pt x="2197" y="0"/>
                    <a:pt x="2130" y="0"/>
                  </a:cubicBezTo>
                  <a:cubicBezTo>
                    <a:pt x="2098" y="0"/>
                    <a:pt x="2065" y="7"/>
                    <a:pt x="2032" y="21"/>
                  </a:cubicBezTo>
                  <a:lnTo>
                    <a:pt x="1214" y="376"/>
                  </a:lnTo>
                  <a:lnTo>
                    <a:pt x="398" y="21"/>
                  </a:lnTo>
                  <a:cubicBezTo>
                    <a:pt x="364" y="7"/>
                    <a:pt x="33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77"/>
          <p:cNvGrpSpPr/>
          <p:nvPr/>
        </p:nvGrpSpPr>
        <p:grpSpPr>
          <a:xfrm>
            <a:off x="2681282" y="2761658"/>
            <a:ext cx="356735" cy="452325"/>
            <a:chOff x="2509032" y="2563971"/>
            <a:chExt cx="356735" cy="452325"/>
          </a:xfrm>
        </p:grpSpPr>
        <p:sp>
          <p:nvSpPr>
            <p:cNvPr id="1373" name="Google Shape;1373;p77"/>
            <p:cNvSpPr/>
            <p:nvPr/>
          </p:nvSpPr>
          <p:spPr>
            <a:xfrm>
              <a:off x="2741099" y="2563971"/>
              <a:ext cx="83725" cy="54647"/>
            </a:xfrm>
            <a:custGeom>
              <a:avLst/>
              <a:gdLst/>
              <a:ahLst/>
              <a:cxnLst/>
              <a:rect l="l" t="t" r="r" b="b"/>
              <a:pathLst>
                <a:path w="3006" h="1962" extrusionOk="0">
                  <a:moveTo>
                    <a:pt x="2025" y="1"/>
                  </a:moveTo>
                  <a:lnTo>
                    <a:pt x="0" y="1961"/>
                  </a:lnTo>
                  <a:lnTo>
                    <a:pt x="3005" y="1961"/>
                  </a:lnTo>
                  <a:lnTo>
                    <a:pt x="3005" y="246"/>
                  </a:lnTo>
                  <a:cubicBezTo>
                    <a:pt x="3005" y="110"/>
                    <a:pt x="2896" y="1"/>
                    <a:pt x="2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2590947" y="2563971"/>
              <a:ext cx="206582" cy="54647"/>
            </a:xfrm>
            <a:custGeom>
              <a:avLst/>
              <a:gdLst/>
              <a:ahLst/>
              <a:cxnLst/>
              <a:rect l="l" t="t" r="r" b="b"/>
              <a:pathLst>
                <a:path w="7417" h="1962" extrusionOk="0">
                  <a:moveTo>
                    <a:pt x="244" y="1"/>
                  </a:moveTo>
                  <a:cubicBezTo>
                    <a:pt x="109" y="1"/>
                    <a:pt x="0" y="110"/>
                    <a:pt x="0" y="246"/>
                  </a:cubicBezTo>
                  <a:lnTo>
                    <a:pt x="0" y="1961"/>
                  </a:lnTo>
                  <a:lnTo>
                    <a:pt x="7416" y="1961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2770177" y="2591294"/>
              <a:ext cx="81942" cy="329412"/>
            </a:xfrm>
            <a:custGeom>
              <a:avLst/>
              <a:gdLst/>
              <a:ahLst/>
              <a:cxnLst/>
              <a:rect l="l" t="t" r="r" b="b"/>
              <a:pathLst>
                <a:path w="2942" h="11827" extrusionOk="0">
                  <a:moveTo>
                    <a:pt x="1961" y="0"/>
                  </a:moveTo>
                  <a:lnTo>
                    <a:pt x="1" y="5668"/>
                  </a:lnTo>
                  <a:lnTo>
                    <a:pt x="1961" y="11827"/>
                  </a:lnTo>
                  <a:lnTo>
                    <a:pt x="2942" y="11337"/>
                  </a:lnTo>
                  <a:lnTo>
                    <a:pt x="2942" y="245"/>
                  </a:lnTo>
                  <a:cubicBezTo>
                    <a:pt x="2942" y="109"/>
                    <a:pt x="2832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7"/>
            <p:cNvSpPr/>
            <p:nvPr/>
          </p:nvSpPr>
          <p:spPr>
            <a:xfrm>
              <a:off x="2509032" y="2591294"/>
              <a:ext cx="144248" cy="370383"/>
            </a:xfrm>
            <a:custGeom>
              <a:avLst/>
              <a:gdLst/>
              <a:ahLst/>
              <a:cxnLst/>
              <a:rect l="l" t="t" r="r" b="b"/>
              <a:pathLst>
                <a:path w="5179" h="13298" extrusionOk="0">
                  <a:moveTo>
                    <a:pt x="1961" y="0"/>
                  </a:moveTo>
                  <a:cubicBezTo>
                    <a:pt x="877" y="0"/>
                    <a:pt x="0" y="877"/>
                    <a:pt x="0" y="1961"/>
                  </a:cubicBezTo>
                  <a:lnTo>
                    <a:pt x="0" y="13298"/>
                  </a:lnTo>
                  <a:lnTo>
                    <a:pt x="5179" y="1329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7"/>
            <p:cNvSpPr/>
            <p:nvPr/>
          </p:nvSpPr>
          <p:spPr>
            <a:xfrm>
              <a:off x="2563623" y="2591294"/>
              <a:ext cx="261201" cy="329412"/>
            </a:xfrm>
            <a:custGeom>
              <a:avLst/>
              <a:gdLst/>
              <a:ahLst/>
              <a:cxnLst/>
              <a:rect l="l" t="t" r="r" b="b"/>
              <a:pathLst>
                <a:path w="9378" h="11827" extrusionOk="0">
                  <a:moveTo>
                    <a:pt x="1" y="0"/>
                  </a:moveTo>
                  <a:lnTo>
                    <a:pt x="1" y="11827"/>
                  </a:lnTo>
                  <a:lnTo>
                    <a:pt x="9377" y="11827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7"/>
            <p:cNvSpPr/>
            <p:nvPr/>
          </p:nvSpPr>
          <p:spPr>
            <a:xfrm>
              <a:off x="2729262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980" y="2941"/>
                  </a:lnTo>
                  <a:lnTo>
                    <a:pt x="2450" y="147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7"/>
            <p:cNvSpPr/>
            <p:nvPr/>
          </p:nvSpPr>
          <p:spPr>
            <a:xfrm>
              <a:off x="2797501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1471" y="0"/>
                  </a:moveTo>
                  <a:lnTo>
                    <a:pt x="0" y="1470"/>
                  </a:lnTo>
                  <a:lnTo>
                    <a:pt x="1471" y="2941"/>
                  </a:lnTo>
                  <a:lnTo>
                    <a:pt x="2206" y="2941"/>
                  </a:lnTo>
                  <a:cubicBezTo>
                    <a:pt x="2341" y="2941"/>
                    <a:pt x="2450" y="2831"/>
                    <a:pt x="2450" y="2696"/>
                  </a:cubicBezTo>
                  <a:lnTo>
                    <a:pt x="2450" y="246"/>
                  </a:lnTo>
                  <a:cubicBezTo>
                    <a:pt x="2450" y="110"/>
                    <a:pt x="2341" y="0"/>
                    <a:pt x="2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7"/>
            <p:cNvSpPr/>
            <p:nvPr/>
          </p:nvSpPr>
          <p:spPr>
            <a:xfrm>
              <a:off x="2756558" y="2708219"/>
              <a:ext cx="81942" cy="81942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2941" y="29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7"/>
            <p:cNvSpPr/>
            <p:nvPr/>
          </p:nvSpPr>
          <p:spPr>
            <a:xfrm>
              <a:off x="2797501" y="2961649"/>
              <a:ext cx="54619" cy="54647"/>
            </a:xfrm>
            <a:custGeom>
              <a:avLst/>
              <a:gdLst/>
              <a:ahLst/>
              <a:cxnLst/>
              <a:rect l="l" t="t" r="r" b="b"/>
              <a:pathLst>
                <a:path w="1961" h="1962" extrusionOk="0">
                  <a:moveTo>
                    <a:pt x="0" y="1"/>
                  </a:moveTo>
                  <a:lnTo>
                    <a:pt x="980" y="1961"/>
                  </a:lnTo>
                  <a:lnTo>
                    <a:pt x="1715" y="1961"/>
                  </a:lnTo>
                  <a:cubicBezTo>
                    <a:pt x="1851" y="1961"/>
                    <a:pt x="1961" y="1851"/>
                    <a:pt x="1961" y="1716"/>
                  </a:cubicBezTo>
                  <a:lnTo>
                    <a:pt x="1961" y="9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7"/>
            <p:cNvSpPr/>
            <p:nvPr/>
          </p:nvSpPr>
          <p:spPr>
            <a:xfrm>
              <a:off x="2797501" y="2907058"/>
              <a:ext cx="54619" cy="54619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0"/>
                  </a:moveTo>
                  <a:lnTo>
                    <a:pt x="0" y="1961"/>
                  </a:lnTo>
                  <a:lnTo>
                    <a:pt x="1961" y="98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7"/>
            <p:cNvSpPr/>
            <p:nvPr/>
          </p:nvSpPr>
          <p:spPr>
            <a:xfrm>
              <a:off x="2509032" y="2907058"/>
              <a:ext cx="315792" cy="109238"/>
            </a:xfrm>
            <a:custGeom>
              <a:avLst/>
              <a:gdLst/>
              <a:ahLst/>
              <a:cxnLst/>
              <a:rect l="l" t="t" r="r" b="b"/>
              <a:pathLst>
                <a:path w="11338" h="3922" extrusionOk="0">
                  <a:moveTo>
                    <a:pt x="1961" y="0"/>
                  </a:moveTo>
                  <a:cubicBezTo>
                    <a:pt x="877" y="0"/>
                    <a:pt x="0" y="879"/>
                    <a:pt x="0" y="1961"/>
                  </a:cubicBezTo>
                  <a:cubicBezTo>
                    <a:pt x="0" y="3043"/>
                    <a:pt x="877" y="3921"/>
                    <a:pt x="1961" y="3921"/>
                  </a:cubicBezTo>
                  <a:lnTo>
                    <a:pt x="11337" y="3921"/>
                  </a:lnTo>
                  <a:lnTo>
                    <a:pt x="11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7"/>
            <p:cNvSpPr/>
            <p:nvPr/>
          </p:nvSpPr>
          <p:spPr>
            <a:xfrm>
              <a:off x="2797501" y="2934353"/>
              <a:ext cx="54619" cy="45539"/>
            </a:xfrm>
            <a:custGeom>
              <a:avLst/>
              <a:gdLst/>
              <a:ahLst/>
              <a:cxnLst/>
              <a:rect l="l" t="t" r="r" b="b"/>
              <a:pathLst>
                <a:path w="1961" h="1635" extrusionOk="0">
                  <a:moveTo>
                    <a:pt x="980" y="1"/>
                  </a:moveTo>
                  <a:lnTo>
                    <a:pt x="0" y="1634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7"/>
            <p:cNvSpPr/>
            <p:nvPr/>
          </p:nvSpPr>
          <p:spPr>
            <a:xfrm>
              <a:off x="2536328" y="2934353"/>
              <a:ext cx="288496" cy="45539"/>
            </a:xfrm>
            <a:custGeom>
              <a:avLst/>
              <a:gdLst/>
              <a:ahLst/>
              <a:cxnLst/>
              <a:rect l="l" t="t" r="r" b="b"/>
              <a:pathLst>
                <a:path w="10358" h="1635" extrusionOk="0">
                  <a:moveTo>
                    <a:pt x="981" y="1"/>
                  </a:moveTo>
                  <a:cubicBezTo>
                    <a:pt x="440" y="1"/>
                    <a:pt x="1" y="440"/>
                    <a:pt x="1" y="981"/>
                  </a:cubicBezTo>
                  <a:lnTo>
                    <a:pt x="981" y="1634"/>
                  </a:lnTo>
                  <a:lnTo>
                    <a:pt x="10357" y="1634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7"/>
            <p:cNvSpPr/>
            <p:nvPr/>
          </p:nvSpPr>
          <p:spPr>
            <a:xfrm>
              <a:off x="2797501" y="2961649"/>
              <a:ext cx="54619" cy="27351"/>
            </a:xfrm>
            <a:custGeom>
              <a:avLst/>
              <a:gdLst/>
              <a:ahLst/>
              <a:cxnLst/>
              <a:rect l="l" t="t" r="r" b="b"/>
              <a:pathLst>
                <a:path w="1961" h="982" extrusionOk="0">
                  <a:moveTo>
                    <a:pt x="980" y="1"/>
                  </a:moveTo>
                  <a:lnTo>
                    <a:pt x="0" y="490"/>
                  </a:lnTo>
                  <a:lnTo>
                    <a:pt x="980" y="981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7"/>
            <p:cNvSpPr/>
            <p:nvPr/>
          </p:nvSpPr>
          <p:spPr>
            <a:xfrm>
              <a:off x="2536328" y="2961649"/>
              <a:ext cx="288496" cy="27351"/>
            </a:xfrm>
            <a:custGeom>
              <a:avLst/>
              <a:gdLst/>
              <a:ahLst/>
              <a:cxnLst/>
              <a:rect l="l" t="t" r="r" b="b"/>
              <a:pathLst>
                <a:path w="10358" h="982" extrusionOk="0">
                  <a:moveTo>
                    <a:pt x="1" y="1"/>
                  </a:moveTo>
                  <a:cubicBezTo>
                    <a:pt x="1" y="541"/>
                    <a:pt x="440" y="981"/>
                    <a:pt x="981" y="981"/>
                  </a:cubicBezTo>
                  <a:lnTo>
                    <a:pt x="10357" y="981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7"/>
            <p:cNvSpPr/>
            <p:nvPr/>
          </p:nvSpPr>
          <p:spPr>
            <a:xfrm>
              <a:off x="2797501" y="2735514"/>
              <a:ext cx="27323" cy="27323"/>
            </a:xfrm>
            <a:custGeom>
              <a:avLst/>
              <a:gdLst/>
              <a:ahLst/>
              <a:cxnLst/>
              <a:rect l="l" t="t" r="r" b="b"/>
              <a:pathLst>
                <a:path w="981" h="981" extrusionOk="0">
                  <a:moveTo>
                    <a:pt x="491" y="1"/>
                  </a:moveTo>
                  <a:cubicBezTo>
                    <a:pt x="220" y="1"/>
                    <a:pt x="0" y="220"/>
                    <a:pt x="0" y="490"/>
                  </a:cubicBezTo>
                  <a:cubicBezTo>
                    <a:pt x="0" y="761"/>
                    <a:pt x="220" y="981"/>
                    <a:pt x="491" y="981"/>
                  </a:cubicBezTo>
                  <a:cubicBezTo>
                    <a:pt x="761" y="981"/>
                    <a:pt x="980" y="761"/>
                    <a:pt x="980" y="490"/>
                  </a:cubicBezTo>
                  <a:cubicBezTo>
                    <a:pt x="980" y="220"/>
                    <a:pt x="761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77"/>
          <p:cNvGrpSpPr/>
          <p:nvPr/>
        </p:nvGrpSpPr>
        <p:grpSpPr>
          <a:xfrm>
            <a:off x="6125141" y="3945999"/>
            <a:ext cx="318521" cy="452297"/>
            <a:chOff x="1016779" y="2563999"/>
            <a:chExt cx="318521" cy="452297"/>
          </a:xfrm>
        </p:grpSpPr>
        <p:sp>
          <p:nvSpPr>
            <p:cNvPr id="1390" name="Google Shape;1390;p77"/>
            <p:cNvSpPr/>
            <p:nvPr/>
          </p:nvSpPr>
          <p:spPr>
            <a:xfrm>
              <a:off x="1078194" y="2592269"/>
              <a:ext cx="39244" cy="87763"/>
            </a:xfrm>
            <a:custGeom>
              <a:avLst/>
              <a:gdLst/>
              <a:ahLst/>
              <a:cxnLst/>
              <a:rect l="l" t="t" r="r" b="b"/>
              <a:pathLst>
                <a:path w="1409" h="3151" extrusionOk="0">
                  <a:moveTo>
                    <a:pt x="1062" y="0"/>
                  </a:moveTo>
                  <a:lnTo>
                    <a:pt x="359" y="702"/>
                  </a:lnTo>
                  <a:cubicBezTo>
                    <a:pt x="128" y="934"/>
                    <a:pt x="1" y="1242"/>
                    <a:pt x="1" y="1570"/>
                  </a:cubicBezTo>
                  <a:lnTo>
                    <a:pt x="1" y="3150"/>
                  </a:lnTo>
                  <a:lnTo>
                    <a:pt x="490" y="3150"/>
                  </a:lnTo>
                  <a:lnTo>
                    <a:pt x="490" y="1570"/>
                  </a:lnTo>
                  <a:cubicBezTo>
                    <a:pt x="490" y="1373"/>
                    <a:pt x="567" y="1188"/>
                    <a:pt x="706" y="1050"/>
                  </a:cubicBezTo>
                  <a:lnTo>
                    <a:pt x="1408" y="347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7"/>
            <p:cNvSpPr/>
            <p:nvPr/>
          </p:nvSpPr>
          <p:spPr>
            <a:xfrm>
              <a:off x="1234613" y="2592269"/>
              <a:ext cx="39272" cy="87763"/>
            </a:xfrm>
            <a:custGeom>
              <a:avLst/>
              <a:gdLst/>
              <a:ahLst/>
              <a:cxnLst/>
              <a:rect l="l" t="t" r="r" b="b"/>
              <a:pathLst>
                <a:path w="1410" h="3151" extrusionOk="0">
                  <a:moveTo>
                    <a:pt x="348" y="0"/>
                  </a:moveTo>
                  <a:lnTo>
                    <a:pt x="0" y="347"/>
                  </a:lnTo>
                  <a:lnTo>
                    <a:pt x="704" y="1050"/>
                  </a:lnTo>
                  <a:cubicBezTo>
                    <a:pt x="842" y="1188"/>
                    <a:pt x="919" y="1373"/>
                    <a:pt x="919" y="1570"/>
                  </a:cubicBezTo>
                  <a:lnTo>
                    <a:pt x="919" y="3150"/>
                  </a:lnTo>
                  <a:lnTo>
                    <a:pt x="1409" y="3150"/>
                  </a:lnTo>
                  <a:lnTo>
                    <a:pt x="1409" y="1570"/>
                  </a:lnTo>
                  <a:cubicBezTo>
                    <a:pt x="1409" y="1242"/>
                    <a:pt x="1282" y="934"/>
                    <a:pt x="1050" y="70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7"/>
            <p:cNvSpPr/>
            <p:nvPr/>
          </p:nvSpPr>
          <p:spPr>
            <a:xfrm>
              <a:off x="1226091" y="2773282"/>
              <a:ext cx="54591" cy="229337"/>
            </a:xfrm>
            <a:custGeom>
              <a:avLst/>
              <a:gdLst/>
              <a:ahLst/>
              <a:cxnLst/>
              <a:rect l="l" t="t" r="r" b="b"/>
              <a:pathLst>
                <a:path w="1960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1960" y="8234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7"/>
            <p:cNvSpPr/>
            <p:nvPr/>
          </p:nvSpPr>
          <p:spPr>
            <a:xfrm>
              <a:off x="1071370" y="2773282"/>
              <a:ext cx="182044" cy="229337"/>
            </a:xfrm>
            <a:custGeom>
              <a:avLst/>
              <a:gdLst/>
              <a:ahLst/>
              <a:cxnLst/>
              <a:rect l="l" t="t" r="r" b="b"/>
              <a:pathLst>
                <a:path w="6536" h="8234" extrusionOk="0">
                  <a:moveTo>
                    <a:pt x="0" y="0"/>
                  </a:moveTo>
                  <a:lnTo>
                    <a:pt x="0" y="8234"/>
                  </a:lnTo>
                  <a:lnTo>
                    <a:pt x="6535" y="8234"/>
                  </a:lnTo>
                  <a:lnTo>
                    <a:pt x="6535" y="6764"/>
                  </a:lnTo>
                  <a:lnTo>
                    <a:pt x="4902" y="4036"/>
                  </a:lnTo>
                  <a:lnTo>
                    <a:pt x="6535" y="1307"/>
                  </a:lnTo>
                  <a:lnTo>
                    <a:pt x="6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7"/>
            <p:cNvSpPr/>
            <p:nvPr/>
          </p:nvSpPr>
          <p:spPr>
            <a:xfrm>
              <a:off x="1153284" y="2809685"/>
              <a:ext cx="100130" cy="151991"/>
            </a:xfrm>
            <a:custGeom>
              <a:avLst/>
              <a:gdLst/>
              <a:ahLst/>
              <a:cxnLst/>
              <a:rect l="l" t="t" r="r" b="b"/>
              <a:pathLst>
                <a:path w="3595" h="5457" extrusionOk="0">
                  <a:moveTo>
                    <a:pt x="2614" y="0"/>
                  </a:moveTo>
                  <a:lnTo>
                    <a:pt x="0" y="2590"/>
                  </a:lnTo>
                  <a:lnTo>
                    <a:pt x="2614" y="5457"/>
                  </a:lnTo>
                  <a:lnTo>
                    <a:pt x="3594" y="5457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7"/>
            <p:cNvSpPr/>
            <p:nvPr/>
          </p:nvSpPr>
          <p:spPr>
            <a:xfrm>
              <a:off x="1098665" y="2809685"/>
              <a:ext cx="127453" cy="151991"/>
            </a:xfrm>
            <a:custGeom>
              <a:avLst/>
              <a:gdLst/>
              <a:ahLst/>
              <a:cxnLst/>
              <a:rect l="l" t="t" r="r" b="b"/>
              <a:pathLst>
                <a:path w="4576" h="5457" extrusionOk="0">
                  <a:moveTo>
                    <a:pt x="0" y="0"/>
                  </a:moveTo>
                  <a:lnTo>
                    <a:pt x="0" y="5457"/>
                  </a:lnTo>
                  <a:lnTo>
                    <a:pt x="4575" y="5457"/>
                  </a:lnTo>
                  <a:lnTo>
                    <a:pt x="4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7"/>
            <p:cNvSpPr/>
            <p:nvPr/>
          </p:nvSpPr>
          <p:spPr>
            <a:xfrm>
              <a:off x="1257926" y="2673153"/>
              <a:ext cx="77374" cy="109238"/>
            </a:xfrm>
            <a:custGeom>
              <a:avLst/>
              <a:gdLst/>
              <a:ahLst/>
              <a:cxnLst/>
              <a:rect l="l" t="t" r="r" b="b"/>
              <a:pathLst>
                <a:path w="2778" h="3922" extrusionOk="0">
                  <a:moveTo>
                    <a:pt x="1797" y="1"/>
                  </a:moveTo>
                  <a:lnTo>
                    <a:pt x="0" y="1961"/>
                  </a:lnTo>
                  <a:lnTo>
                    <a:pt x="1797" y="3922"/>
                  </a:lnTo>
                  <a:lnTo>
                    <a:pt x="2533" y="3922"/>
                  </a:lnTo>
                  <a:cubicBezTo>
                    <a:pt x="2668" y="3922"/>
                    <a:pt x="2777" y="3813"/>
                    <a:pt x="2777" y="3677"/>
                  </a:cubicBezTo>
                  <a:lnTo>
                    <a:pt x="2777" y="246"/>
                  </a:lnTo>
                  <a:cubicBezTo>
                    <a:pt x="2777" y="111"/>
                    <a:pt x="2668" y="1"/>
                    <a:pt x="2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7"/>
            <p:cNvSpPr/>
            <p:nvPr/>
          </p:nvSpPr>
          <p:spPr>
            <a:xfrm>
              <a:off x="1016779" y="2673153"/>
              <a:ext cx="291198" cy="109238"/>
            </a:xfrm>
            <a:custGeom>
              <a:avLst/>
              <a:gdLst/>
              <a:ahLst/>
              <a:cxnLst/>
              <a:rect l="l" t="t" r="r" b="b"/>
              <a:pathLst>
                <a:path w="10455" h="3922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lnTo>
                    <a:pt x="1" y="3677"/>
                  </a:lnTo>
                  <a:cubicBezTo>
                    <a:pt x="1" y="3813"/>
                    <a:pt x="110" y="3922"/>
                    <a:pt x="245" y="3922"/>
                  </a:cubicBezTo>
                  <a:lnTo>
                    <a:pt x="10455" y="3922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7"/>
            <p:cNvSpPr/>
            <p:nvPr/>
          </p:nvSpPr>
          <p:spPr>
            <a:xfrm>
              <a:off x="1257926" y="2988972"/>
              <a:ext cx="50051" cy="27323"/>
            </a:xfrm>
            <a:custGeom>
              <a:avLst/>
              <a:gdLst/>
              <a:ahLst/>
              <a:cxnLst/>
              <a:rect l="l" t="t" r="r" b="b"/>
              <a:pathLst>
                <a:path w="1797" h="981" extrusionOk="0">
                  <a:moveTo>
                    <a:pt x="818" y="0"/>
                  </a:moveTo>
                  <a:lnTo>
                    <a:pt x="0" y="490"/>
                  </a:lnTo>
                  <a:lnTo>
                    <a:pt x="818" y="980"/>
                  </a:lnTo>
                  <a:lnTo>
                    <a:pt x="1553" y="980"/>
                  </a:lnTo>
                  <a:cubicBezTo>
                    <a:pt x="1688" y="980"/>
                    <a:pt x="1797" y="870"/>
                    <a:pt x="1797" y="735"/>
                  </a:cubicBezTo>
                  <a:lnTo>
                    <a:pt x="1797" y="244"/>
                  </a:lnTo>
                  <a:cubicBezTo>
                    <a:pt x="1797" y="110"/>
                    <a:pt x="168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7"/>
            <p:cNvSpPr/>
            <p:nvPr/>
          </p:nvSpPr>
          <p:spPr>
            <a:xfrm>
              <a:off x="1044047" y="2988972"/>
              <a:ext cx="236663" cy="27323"/>
            </a:xfrm>
            <a:custGeom>
              <a:avLst/>
              <a:gdLst/>
              <a:ahLst/>
              <a:cxnLst/>
              <a:rect l="l" t="t" r="r" b="b"/>
              <a:pathLst>
                <a:path w="8497" h="981" extrusionOk="0">
                  <a:moveTo>
                    <a:pt x="246" y="0"/>
                  </a:moveTo>
                  <a:cubicBezTo>
                    <a:pt x="111" y="0"/>
                    <a:pt x="1" y="110"/>
                    <a:pt x="1" y="244"/>
                  </a:cubicBezTo>
                  <a:lnTo>
                    <a:pt x="1" y="735"/>
                  </a:lnTo>
                  <a:cubicBezTo>
                    <a:pt x="1" y="870"/>
                    <a:pt x="111" y="980"/>
                    <a:pt x="246" y="980"/>
                  </a:cubicBezTo>
                  <a:lnTo>
                    <a:pt x="8497" y="98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7"/>
            <p:cNvSpPr/>
            <p:nvPr/>
          </p:nvSpPr>
          <p:spPr>
            <a:xfrm>
              <a:off x="1102453" y="2563999"/>
              <a:ext cx="44592" cy="41918"/>
            </a:xfrm>
            <a:custGeom>
              <a:avLst/>
              <a:gdLst/>
              <a:ahLst/>
              <a:cxnLst/>
              <a:rect l="l" t="t" r="r" b="b"/>
              <a:pathLst>
                <a:path w="1601" h="1505" extrusionOk="0">
                  <a:moveTo>
                    <a:pt x="1064" y="0"/>
                  </a:moveTo>
                  <a:cubicBezTo>
                    <a:pt x="938" y="0"/>
                    <a:pt x="813" y="48"/>
                    <a:pt x="717" y="143"/>
                  </a:cubicBezTo>
                  <a:lnTo>
                    <a:pt x="191" y="668"/>
                  </a:lnTo>
                  <a:cubicBezTo>
                    <a:pt x="0" y="859"/>
                    <a:pt x="0" y="1171"/>
                    <a:pt x="191" y="1362"/>
                  </a:cubicBezTo>
                  <a:cubicBezTo>
                    <a:pt x="287" y="1457"/>
                    <a:pt x="412" y="1505"/>
                    <a:pt x="538" y="1505"/>
                  </a:cubicBezTo>
                  <a:cubicBezTo>
                    <a:pt x="664" y="1505"/>
                    <a:pt x="789" y="1457"/>
                    <a:pt x="885" y="1362"/>
                  </a:cubicBezTo>
                  <a:lnTo>
                    <a:pt x="1411" y="836"/>
                  </a:lnTo>
                  <a:cubicBezTo>
                    <a:pt x="1600" y="645"/>
                    <a:pt x="1600" y="333"/>
                    <a:pt x="1411" y="143"/>
                  </a:cubicBezTo>
                  <a:cubicBezTo>
                    <a:pt x="1315" y="48"/>
                    <a:pt x="1190" y="0"/>
                    <a:pt x="1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7"/>
            <p:cNvSpPr/>
            <p:nvPr/>
          </p:nvSpPr>
          <p:spPr>
            <a:xfrm>
              <a:off x="1205006" y="2563999"/>
              <a:ext cx="44620" cy="41918"/>
            </a:xfrm>
            <a:custGeom>
              <a:avLst/>
              <a:gdLst/>
              <a:ahLst/>
              <a:cxnLst/>
              <a:rect l="l" t="t" r="r" b="b"/>
              <a:pathLst>
                <a:path w="1602" h="1505" extrusionOk="0">
                  <a:moveTo>
                    <a:pt x="538" y="0"/>
                  </a:moveTo>
                  <a:cubicBezTo>
                    <a:pt x="412" y="0"/>
                    <a:pt x="286" y="48"/>
                    <a:pt x="191" y="143"/>
                  </a:cubicBezTo>
                  <a:cubicBezTo>
                    <a:pt x="0" y="333"/>
                    <a:pt x="0" y="645"/>
                    <a:pt x="191" y="836"/>
                  </a:cubicBezTo>
                  <a:lnTo>
                    <a:pt x="717" y="1362"/>
                  </a:lnTo>
                  <a:cubicBezTo>
                    <a:pt x="812" y="1457"/>
                    <a:pt x="938" y="1505"/>
                    <a:pt x="1064" y="1505"/>
                  </a:cubicBezTo>
                  <a:cubicBezTo>
                    <a:pt x="1190" y="1505"/>
                    <a:pt x="1315" y="1457"/>
                    <a:pt x="1411" y="1362"/>
                  </a:cubicBezTo>
                  <a:cubicBezTo>
                    <a:pt x="1601" y="1171"/>
                    <a:pt x="1601" y="859"/>
                    <a:pt x="1411" y="668"/>
                  </a:cubicBezTo>
                  <a:lnTo>
                    <a:pt x="885" y="143"/>
                  </a:lnTo>
                  <a:cubicBezTo>
                    <a:pt x="789" y="48"/>
                    <a:pt x="664" y="0"/>
                    <a:pt x="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9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413" name="Google Shape;1413;p79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Segundo João Manoel de </a:t>
            </a:r>
            <a:r>
              <a:rPr lang="en"/>
              <a:t>Andrade: gay</a:t>
            </a:r>
            <a:endParaRPr dirty="0"/>
          </a:p>
        </p:txBody>
      </p:sp>
      <p:sp>
        <p:nvSpPr>
          <p:cNvPr id="1414" name="Google Shape;1414;p79"/>
          <p:cNvSpPr txBox="1">
            <a:spLocks noGrp="1"/>
          </p:cNvSpPr>
          <p:nvPr>
            <p:ph type="title" idx="5"/>
          </p:nvPr>
        </p:nvSpPr>
        <p:spPr>
          <a:xfrm>
            <a:off x="3527600" y="2472427"/>
            <a:ext cx="208875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Como me veem</a:t>
            </a:r>
            <a:endParaRPr sz="1600" dirty="0"/>
          </a:p>
        </p:txBody>
      </p:sp>
      <p:sp>
        <p:nvSpPr>
          <p:cNvPr id="1415" name="Google Shape;1415;p79"/>
          <p:cNvSpPr txBox="1">
            <a:spLocks noGrp="1"/>
          </p:cNvSpPr>
          <p:nvPr>
            <p:ph type="subTitle" idx="1"/>
          </p:nvPr>
        </p:nvSpPr>
        <p:spPr>
          <a:xfrm>
            <a:off x="624575" y="34414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 uma pessoa insegura e isso considero meu principal defeito, porém sou bem determinado e considero essa minha maior qualidade.</a:t>
            </a:r>
            <a:endParaRPr dirty="0"/>
          </a:p>
        </p:txBody>
      </p:sp>
      <p:sp>
        <p:nvSpPr>
          <p:cNvPr id="1416" name="Google Shape;1416;p79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Dedicado</a:t>
            </a:r>
            <a:endParaRPr dirty="0"/>
          </a:p>
        </p:txBody>
      </p:sp>
      <p:sp>
        <p:nvSpPr>
          <p:cNvPr id="1417" name="Google Shape;1417;p79"/>
          <p:cNvSpPr txBox="1">
            <a:spLocks noGrp="1"/>
          </p:cNvSpPr>
          <p:nvPr>
            <p:ph type="title"/>
          </p:nvPr>
        </p:nvSpPr>
        <p:spPr>
          <a:xfrm>
            <a:off x="646625" y="2472427"/>
            <a:ext cx="237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Defeitos e Virtudes</a:t>
            </a:r>
            <a:endParaRPr sz="1800" dirty="0"/>
          </a:p>
        </p:txBody>
      </p:sp>
      <p:sp>
        <p:nvSpPr>
          <p:cNvPr id="1418" name="Google Shape;1418;p79"/>
          <p:cNvSpPr txBox="1">
            <a:spLocks noGrp="1"/>
          </p:cNvSpPr>
          <p:nvPr>
            <p:ph type="title" idx="4"/>
          </p:nvPr>
        </p:nvSpPr>
        <p:spPr>
          <a:xfrm>
            <a:off x="6169112" y="2472427"/>
            <a:ext cx="237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Eu em uma palavra</a:t>
            </a:r>
            <a:endParaRPr sz="1600" dirty="0"/>
          </a:p>
        </p:txBody>
      </p:sp>
      <p:grpSp>
        <p:nvGrpSpPr>
          <p:cNvPr id="1419" name="Google Shape;1419;p79"/>
          <p:cNvGrpSpPr/>
          <p:nvPr/>
        </p:nvGrpSpPr>
        <p:grpSpPr>
          <a:xfrm>
            <a:off x="1456371" y="1578391"/>
            <a:ext cx="713908" cy="714617"/>
            <a:chOff x="3508282" y="3810341"/>
            <a:chExt cx="351644" cy="351959"/>
          </a:xfrm>
        </p:grpSpPr>
        <p:sp>
          <p:nvSpPr>
            <p:cNvPr id="1420" name="Google Shape;1420;p7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79"/>
          <p:cNvGrpSpPr/>
          <p:nvPr/>
        </p:nvGrpSpPr>
        <p:grpSpPr>
          <a:xfrm>
            <a:off x="4339516" y="1578390"/>
            <a:ext cx="464967" cy="714618"/>
            <a:chOff x="3131170" y="3816884"/>
            <a:chExt cx="220051" cy="338169"/>
          </a:xfrm>
        </p:grpSpPr>
        <p:sp>
          <p:nvSpPr>
            <p:cNvPr id="1434" name="Google Shape;1434;p79"/>
            <p:cNvSpPr/>
            <p:nvPr/>
          </p:nvSpPr>
          <p:spPr>
            <a:xfrm>
              <a:off x="3131170" y="3816884"/>
              <a:ext cx="220051" cy="258530"/>
            </a:xfrm>
            <a:custGeom>
              <a:avLst/>
              <a:gdLst/>
              <a:ahLst/>
              <a:cxnLst/>
              <a:rect l="l" t="t" r="r" b="b"/>
              <a:pathLst>
                <a:path w="14697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3131170" y="3816884"/>
              <a:ext cx="118373" cy="258530"/>
            </a:xfrm>
            <a:custGeom>
              <a:avLst/>
              <a:gdLst/>
              <a:ahLst/>
              <a:cxnLst/>
              <a:rect l="l" t="t" r="r" b="b"/>
              <a:pathLst>
                <a:path w="7906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3235049" y="3816884"/>
              <a:ext cx="12292" cy="179041"/>
            </a:xfrm>
            <a:custGeom>
              <a:avLst/>
              <a:gdLst/>
              <a:ahLst/>
              <a:cxnLst/>
              <a:rect l="l" t="t" r="r" b="b"/>
              <a:pathLst>
                <a:path w="821" h="11958" extrusionOk="0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3212396" y="3974350"/>
              <a:ext cx="57929" cy="30858"/>
            </a:xfrm>
            <a:custGeom>
              <a:avLst/>
              <a:gdLst/>
              <a:ahLst/>
              <a:cxnLst/>
              <a:rect l="l" t="t" r="r" b="b"/>
              <a:pathLst>
                <a:path w="3869" h="2061" extrusionOk="0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3213339" y="3981597"/>
              <a:ext cx="56042" cy="23612"/>
            </a:xfrm>
            <a:custGeom>
              <a:avLst/>
              <a:gdLst/>
              <a:ahLst/>
              <a:cxnLst/>
              <a:rect l="l" t="t" r="r" b="b"/>
              <a:pathLst>
                <a:path w="3743" h="1577" extrusionOk="0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3199804" y="4118834"/>
              <a:ext cx="83112" cy="36218"/>
            </a:xfrm>
            <a:custGeom>
              <a:avLst/>
              <a:gdLst/>
              <a:ahLst/>
              <a:cxnLst/>
              <a:rect l="l" t="t" r="r" b="b"/>
              <a:pathLst>
                <a:path w="5551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3199804" y="4118834"/>
              <a:ext cx="25199" cy="36218"/>
            </a:xfrm>
            <a:custGeom>
              <a:avLst/>
              <a:gdLst/>
              <a:ahLst/>
              <a:cxnLst/>
              <a:rect l="l" t="t" r="r" b="b"/>
              <a:pathLst>
                <a:path w="1683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3176192" y="4074770"/>
              <a:ext cx="130021" cy="44708"/>
            </a:xfrm>
            <a:custGeom>
              <a:avLst/>
              <a:gdLst/>
              <a:ahLst/>
              <a:cxnLst/>
              <a:rect l="l" t="t" r="r" b="b"/>
              <a:pathLst>
                <a:path w="8684" h="2986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3176192" y="4093336"/>
              <a:ext cx="130021" cy="26142"/>
            </a:xfrm>
            <a:custGeom>
              <a:avLst/>
              <a:gdLst/>
              <a:ahLst/>
              <a:cxnLst/>
              <a:rect l="l" t="t" r="r" b="b"/>
              <a:pathLst>
                <a:path w="8684" h="1746" extrusionOk="0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>
            <a:off x="6936368" y="1615960"/>
            <a:ext cx="788664" cy="639477"/>
            <a:chOff x="3952456" y="1524280"/>
            <a:chExt cx="370195" cy="300154"/>
          </a:xfrm>
        </p:grpSpPr>
        <p:sp>
          <p:nvSpPr>
            <p:cNvPr id="1444" name="Google Shape;1444;p79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214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7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Resultado do Big Five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5A2675C6-A162-5193-5E28-B14A1ADC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912525"/>
            <a:ext cx="6019802" cy="3983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2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3</a:t>
            </a:r>
            <a:endParaRPr dirty="0"/>
          </a:p>
        </p:txBody>
      </p:sp>
      <p:sp>
        <p:nvSpPr>
          <p:cNvPr id="2487" name="Google Shape;2487;p112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Autoavaliação e resposta das perguntas</a:t>
            </a:r>
            <a:endParaRPr dirty="0"/>
          </a:p>
        </p:txBody>
      </p:sp>
      <p:grpSp>
        <p:nvGrpSpPr>
          <p:cNvPr id="2488" name="Google Shape;2488;p112"/>
          <p:cNvGrpSpPr/>
          <p:nvPr/>
        </p:nvGrpSpPr>
        <p:grpSpPr>
          <a:xfrm>
            <a:off x="2466007" y="536824"/>
            <a:ext cx="1796097" cy="1159206"/>
            <a:chOff x="3980482" y="558249"/>
            <a:chExt cx="1796097" cy="1159206"/>
          </a:xfrm>
        </p:grpSpPr>
        <p:sp>
          <p:nvSpPr>
            <p:cNvPr id="2489" name="Google Shape;2489;p112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2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2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112"/>
          <p:cNvGrpSpPr/>
          <p:nvPr/>
        </p:nvGrpSpPr>
        <p:grpSpPr>
          <a:xfrm>
            <a:off x="4209725" y="784001"/>
            <a:ext cx="3609680" cy="3823807"/>
            <a:chOff x="470325" y="920476"/>
            <a:chExt cx="3609680" cy="3823807"/>
          </a:xfrm>
        </p:grpSpPr>
        <p:sp>
          <p:nvSpPr>
            <p:cNvPr id="2493" name="Google Shape;2493;p112"/>
            <p:cNvSpPr/>
            <p:nvPr/>
          </p:nvSpPr>
          <p:spPr>
            <a:xfrm>
              <a:off x="3776297" y="1781126"/>
              <a:ext cx="68130" cy="82805"/>
            </a:xfrm>
            <a:custGeom>
              <a:avLst/>
              <a:gdLst/>
              <a:ahLst/>
              <a:cxnLst/>
              <a:rect l="l" t="t" r="r" b="b"/>
              <a:pathLst>
                <a:path w="3610" h="4387" extrusionOk="0">
                  <a:moveTo>
                    <a:pt x="1479" y="0"/>
                  </a:moveTo>
                  <a:cubicBezTo>
                    <a:pt x="1229" y="0"/>
                    <a:pt x="953" y="50"/>
                    <a:pt x="753" y="176"/>
                  </a:cubicBezTo>
                  <a:cubicBezTo>
                    <a:pt x="452" y="376"/>
                    <a:pt x="176" y="677"/>
                    <a:pt x="76" y="1053"/>
                  </a:cubicBezTo>
                  <a:cubicBezTo>
                    <a:pt x="1" y="1454"/>
                    <a:pt x="76" y="1780"/>
                    <a:pt x="226" y="2155"/>
                  </a:cubicBezTo>
                  <a:cubicBezTo>
                    <a:pt x="452" y="2657"/>
                    <a:pt x="652" y="3158"/>
                    <a:pt x="878" y="3659"/>
                  </a:cubicBezTo>
                  <a:cubicBezTo>
                    <a:pt x="1003" y="3985"/>
                    <a:pt x="1429" y="4261"/>
                    <a:pt x="1730" y="4336"/>
                  </a:cubicBezTo>
                  <a:cubicBezTo>
                    <a:pt x="1855" y="4361"/>
                    <a:pt x="1981" y="4386"/>
                    <a:pt x="2106" y="4386"/>
                  </a:cubicBezTo>
                  <a:cubicBezTo>
                    <a:pt x="2382" y="4386"/>
                    <a:pt x="2657" y="4311"/>
                    <a:pt x="2858" y="4186"/>
                  </a:cubicBezTo>
                  <a:cubicBezTo>
                    <a:pt x="3159" y="3985"/>
                    <a:pt x="3434" y="3684"/>
                    <a:pt x="3510" y="3333"/>
                  </a:cubicBezTo>
                  <a:cubicBezTo>
                    <a:pt x="3610" y="2932"/>
                    <a:pt x="3535" y="2582"/>
                    <a:pt x="3359" y="2206"/>
                  </a:cubicBezTo>
                  <a:cubicBezTo>
                    <a:pt x="3159" y="1704"/>
                    <a:pt x="2933" y="1203"/>
                    <a:pt x="2733" y="702"/>
                  </a:cubicBezTo>
                  <a:cubicBezTo>
                    <a:pt x="2607" y="401"/>
                    <a:pt x="2181" y="125"/>
                    <a:pt x="1855" y="25"/>
                  </a:cubicBezTo>
                  <a:cubicBezTo>
                    <a:pt x="1755" y="0"/>
                    <a:pt x="1630" y="0"/>
                    <a:pt x="1479" y="0"/>
                  </a:cubicBezTo>
                  <a:close/>
                </a:path>
              </a:pathLst>
            </a:custGeom>
            <a:solidFill>
              <a:srgbClr val="CC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2"/>
            <p:cNvSpPr/>
            <p:nvPr/>
          </p:nvSpPr>
          <p:spPr>
            <a:xfrm>
              <a:off x="739010" y="1767877"/>
              <a:ext cx="74754" cy="81389"/>
            </a:xfrm>
            <a:custGeom>
              <a:avLst/>
              <a:gdLst/>
              <a:ahLst/>
              <a:cxnLst/>
              <a:rect l="l" t="t" r="r" b="b"/>
              <a:pathLst>
                <a:path w="3961" h="4312" extrusionOk="0">
                  <a:moveTo>
                    <a:pt x="1580" y="0"/>
                  </a:moveTo>
                  <a:cubicBezTo>
                    <a:pt x="1329" y="0"/>
                    <a:pt x="1103" y="50"/>
                    <a:pt x="878" y="201"/>
                  </a:cubicBezTo>
                  <a:cubicBezTo>
                    <a:pt x="201" y="627"/>
                    <a:pt x="1" y="1429"/>
                    <a:pt x="376" y="2156"/>
                  </a:cubicBezTo>
                  <a:cubicBezTo>
                    <a:pt x="627" y="2632"/>
                    <a:pt x="853" y="3133"/>
                    <a:pt x="1103" y="3609"/>
                  </a:cubicBezTo>
                  <a:cubicBezTo>
                    <a:pt x="1329" y="4060"/>
                    <a:pt x="1855" y="4311"/>
                    <a:pt x="2382" y="4311"/>
                  </a:cubicBezTo>
                  <a:cubicBezTo>
                    <a:pt x="2632" y="4311"/>
                    <a:pt x="2858" y="4261"/>
                    <a:pt x="3083" y="4136"/>
                  </a:cubicBezTo>
                  <a:cubicBezTo>
                    <a:pt x="3760" y="3685"/>
                    <a:pt x="3960" y="2883"/>
                    <a:pt x="3585" y="2156"/>
                  </a:cubicBezTo>
                  <a:cubicBezTo>
                    <a:pt x="3334" y="1680"/>
                    <a:pt x="3108" y="1178"/>
                    <a:pt x="2858" y="702"/>
                  </a:cubicBezTo>
                  <a:cubicBezTo>
                    <a:pt x="2632" y="251"/>
                    <a:pt x="2106" y="0"/>
                    <a:pt x="1580" y="0"/>
                  </a:cubicBez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2"/>
            <p:cNvSpPr/>
            <p:nvPr/>
          </p:nvSpPr>
          <p:spPr>
            <a:xfrm>
              <a:off x="806652" y="1757459"/>
              <a:ext cx="5228" cy="26047"/>
            </a:xfrm>
            <a:custGeom>
              <a:avLst/>
              <a:gdLst/>
              <a:ahLst/>
              <a:cxnLst/>
              <a:rect l="l" t="t" r="r" b="b"/>
              <a:pathLst>
                <a:path w="277" h="1380" extrusionOk="0">
                  <a:moveTo>
                    <a:pt x="276" y="1"/>
                  </a:moveTo>
                  <a:cubicBezTo>
                    <a:pt x="76" y="327"/>
                    <a:pt x="1" y="703"/>
                    <a:pt x="151" y="1079"/>
                  </a:cubicBezTo>
                  <a:cubicBezTo>
                    <a:pt x="201" y="1179"/>
                    <a:pt x="226" y="1279"/>
                    <a:pt x="276" y="137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2"/>
            <p:cNvSpPr/>
            <p:nvPr/>
          </p:nvSpPr>
          <p:spPr>
            <a:xfrm>
              <a:off x="3362399" y="3600642"/>
              <a:ext cx="159907" cy="268931"/>
            </a:xfrm>
            <a:custGeom>
              <a:avLst/>
              <a:gdLst/>
              <a:ahLst/>
              <a:cxnLst/>
              <a:rect l="l" t="t" r="r" b="b"/>
              <a:pathLst>
                <a:path w="8473" h="14248" extrusionOk="0">
                  <a:moveTo>
                    <a:pt x="4331" y="0"/>
                  </a:moveTo>
                  <a:cubicBezTo>
                    <a:pt x="4267" y="0"/>
                    <a:pt x="4202" y="4"/>
                    <a:pt x="4136" y="12"/>
                  </a:cubicBezTo>
                  <a:cubicBezTo>
                    <a:pt x="1" y="488"/>
                    <a:pt x="8472" y="14247"/>
                    <a:pt x="8472" y="14247"/>
                  </a:cubicBezTo>
                  <a:cubicBezTo>
                    <a:pt x="8472" y="14247"/>
                    <a:pt x="8278" y="0"/>
                    <a:pt x="433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2"/>
            <p:cNvSpPr/>
            <p:nvPr/>
          </p:nvSpPr>
          <p:spPr>
            <a:xfrm>
              <a:off x="3261652" y="3734909"/>
              <a:ext cx="165568" cy="267100"/>
            </a:xfrm>
            <a:custGeom>
              <a:avLst/>
              <a:gdLst/>
              <a:ahLst/>
              <a:cxnLst/>
              <a:rect l="l" t="t" r="r" b="b"/>
              <a:pathLst>
                <a:path w="8773" h="14151" extrusionOk="0">
                  <a:moveTo>
                    <a:pt x="4334" y="0"/>
                  </a:moveTo>
                  <a:cubicBezTo>
                    <a:pt x="4261" y="0"/>
                    <a:pt x="4186" y="5"/>
                    <a:pt x="4111" y="15"/>
                  </a:cubicBezTo>
                  <a:cubicBezTo>
                    <a:pt x="0" y="567"/>
                    <a:pt x="8772" y="14151"/>
                    <a:pt x="8772" y="14151"/>
                  </a:cubicBezTo>
                  <a:cubicBezTo>
                    <a:pt x="8772" y="14151"/>
                    <a:pt x="8241" y="0"/>
                    <a:pt x="4334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2"/>
            <p:cNvSpPr/>
            <p:nvPr/>
          </p:nvSpPr>
          <p:spPr>
            <a:xfrm>
              <a:off x="3201578" y="3854852"/>
              <a:ext cx="156849" cy="274405"/>
            </a:xfrm>
            <a:custGeom>
              <a:avLst/>
              <a:gdLst/>
              <a:ahLst/>
              <a:cxnLst/>
              <a:rect l="l" t="t" r="r" b="b"/>
              <a:pathLst>
                <a:path w="8311" h="14538" extrusionOk="0">
                  <a:moveTo>
                    <a:pt x="4214" y="1"/>
                  </a:moveTo>
                  <a:cubicBezTo>
                    <a:pt x="4196" y="1"/>
                    <a:pt x="4179" y="1"/>
                    <a:pt x="4161" y="1"/>
                  </a:cubicBezTo>
                  <a:cubicBezTo>
                    <a:pt x="0" y="127"/>
                    <a:pt x="7018" y="14538"/>
                    <a:pt x="7018" y="14538"/>
                  </a:cubicBezTo>
                  <a:cubicBezTo>
                    <a:pt x="7018" y="14538"/>
                    <a:pt x="8310" y="1"/>
                    <a:pt x="4214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2"/>
            <p:cNvSpPr/>
            <p:nvPr/>
          </p:nvSpPr>
          <p:spPr>
            <a:xfrm>
              <a:off x="962284" y="3567783"/>
              <a:ext cx="175024" cy="264892"/>
            </a:xfrm>
            <a:custGeom>
              <a:avLst/>
              <a:gdLst/>
              <a:ahLst/>
              <a:cxnLst/>
              <a:rect l="l" t="t" r="r" b="b"/>
              <a:pathLst>
                <a:path w="9274" h="14034" extrusionOk="0">
                  <a:moveTo>
                    <a:pt x="4892" y="1"/>
                  </a:moveTo>
                  <a:cubicBezTo>
                    <a:pt x="1030" y="1"/>
                    <a:pt x="0" y="14033"/>
                    <a:pt x="0" y="14033"/>
                  </a:cubicBezTo>
                  <a:cubicBezTo>
                    <a:pt x="0" y="14033"/>
                    <a:pt x="9273" y="700"/>
                    <a:pt x="5163" y="23"/>
                  </a:cubicBezTo>
                  <a:cubicBezTo>
                    <a:pt x="5071" y="8"/>
                    <a:pt x="4981" y="1"/>
                    <a:pt x="48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2"/>
            <p:cNvSpPr/>
            <p:nvPr/>
          </p:nvSpPr>
          <p:spPr>
            <a:xfrm>
              <a:off x="1049310" y="3706750"/>
              <a:ext cx="180704" cy="263099"/>
            </a:xfrm>
            <a:custGeom>
              <a:avLst/>
              <a:gdLst/>
              <a:ahLst/>
              <a:cxnLst/>
              <a:rect l="l" t="t" r="r" b="b"/>
              <a:pathLst>
                <a:path w="9575" h="13939" extrusionOk="0">
                  <a:moveTo>
                    <a:pt x="5188" y="1"/>
                  </a:moveTo>
                  <a:cubicBezTo>
                    <a:pt x="1335" y="1"/>
                    <a:pt x="1" y="13939"/>
                    <a:pt x="1" y="13939"/>
                  </a:cubicBezTo>
                  <a:cubicBezTo>
                    <a:pt x="1" y="13939"/>
                    <a:pt x="9575" y="781"/>
                    <a:pt x="5489" y="29"/>
                  </a:cubicBezTo>
                  <a:cubicBezTo>
                    <a:pt x="5387" y="10"/>
                    <a:pt x="5287" y="1"/>
                    <a:pt x="5188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2"/>
            <p:cNvSpPr/>
            <p:nvPr/>
          </p:nvSpPr>
          <p:spPr>
            <a:xfrm>
              <a:off x="1127069" y="3829693"/>
              <a:ext cx="155925" cy="271668"/>
            </a:xfrm>
            <a:custGeom>
              <a:avLst/>
              <a:gdLst/>
              <a:ahLst/>
              <a:cxnLst/>
              <a:rect l="l" t="t" r="r" b="b"/>
              <a:pathLst>
                <a:path w="8262" h="14393" extrusionOk="0">
                  <a:moveTo>
                    <a:pt x="3992" y="1"/>
                  </a:moveTo>
                  <a:cubicBezTo>
                    <a:pt x="0" y="1"/>
                    <a:pt x="417" y="14392"/>
                    <a:pt x="417" y="14392"/>
                  </a:cubicBezTo>
                  <a:cubicBezTo>
                    <a:pt x="417" y="14392"/>
                    <a:pt x="8262" y="332"/>
                    <a:pt x="4126" y="6"/>
                  </a:cubicBezTo>
                  <a:cubicBezTo>
                    <a:pt x="4081" y="2"/>
                    <a:pt x="4036" y="1"/>
                    <a:pt x="39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2"/>
            <p:cNvSpPr/>
            <p:nvPr/>
          </p:nvSpPr>
          <p:spPr>
            <a:xfrm>
              <a:off x="945241" y="4164927"/>
              <a:ext cx="102157" cy="187127"/>
            </a:xfrm>
            <a:custGeom>
              <a:avLst/>
              <a:gdLst/>
              <a:ahLst/>
              <a:cxnLst/>
              <a:rect l="l" t="t" r="r" b="b"/>
              <a:pathLst>
                <a:path w="5413" h="9914" extrusionOk="0">
                  <a:moveTo>
                    <a:pt x="2919" y="1"/>
                  </a:moveTo>
                  <a:cubicBezTo>
                    <a:pt x="2867" y="1"/>
                    <a:pt x="2814" y="5"/>
                    <a:pt x="2758" y="14"/>
                  </a:cubicBezTo>
                  <a:cubicBezTo>
                    <a:pt x="1" y="415"/>
                    <a:pt x="2958" y="9913"/>
                    <a:pt x="2958" y="9913"/>
                  </a:cubicBezTo>
                  <a:cubicBezTo>
                    <a:pt x="2958" y="9913"/>
                    <a:pt x="541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2"/>
            <p:cNvSpPr/>
            <p:nvPr/>
          </p:nvSpPr>
          <p:spPr>
            <a:xfrm>
              <a:off x="1011469" y="4229815"/>
              <a:ext cx="99741" cy="186089"/>
            </a:xfrm>
            <a:custGeom>
              <a:avLst/>
              <a:gdLst/>
              <a:ahLst/>
              <a:cxnLst/>
              <a:rect l="l" t="t" r="r" b="b"/>
              <a:pathLst>
                <a:path w="5285" h="9859" extrusionOk="0">
                  <a:moveTo>
                    <a:pt x="2930" y="1"/>
                  </a:moveTo>
                  <a:cubicBezTo>
                    <a:pt x="2851" y="1"/>
                    <a:pt x="2769" y="12"/>
                    <a:pt x="2682" y="34"/>
                  </a:cubicBezTo>
                  <a:cubicBezTo>
                    <a:pt x="1" y="736"/>
                    <a:pt x="4111" y="9859"/>
                    <a:pt x="4111" y="9859"/>
                  </a:cubicBezTo>
                  <a:cubicBezTo>
                    <a:pt x="4111" y="9859"/>
                    <a:pt x="5285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2"/>
            <p:cNvSpPr/>
            <p:nvPr/>
          </p:nvSpPr>
          <p:spPr>
            <a:xfrm>
              <a:off x="3420643" y="4164927"/>
              <a:ext cx="102138" cy="187127"/>
            </a:xfrm>
            <a:custGeom>
              <a:avLst/>
              <a:gdLst/>
              <a:ahLst/>
              <a:cxnLst/>
              <a:rect l="l" t="t" r="r" b="b"/>
              <a:pathLst>
                <a:path w="5412" h="9914" extrusionOk="0">
                  <a:moveTo>
                    <a:pt x="2493" y="1"/>
                  </a:moveTo>
                  <a:cubicBezTo>
                    <a:pt x="1" y="1"/>
                    <a:pt x="2479" y="9913"/>
                    <a:pt x="2479" y="9913"/>
                  </a:cubicBezTo>
                  <a:cubicBezTo>
                    <a:pt x="2479" y="9913"/>
                    <a:pt x="5411" y="415"/>
                    <a:pt x="2654" y="14"/>
                  </a:cubicBezTo>
                  <a:cubicBezTo>
                    <a:pt x="2598" y="5"/>
                    <a:pt x="2545" y="1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2"/>
            <p:cNvSpPr/>
            <p:nvPr/>
          </p:nvSpPr>
          <p:spPr>
            <a:xfrm>
              <a:off x="3357247" y="4229815"/>
              <a:ext cx="99779" cy="186089"/>
            </a:xfrm>
            <a:custGeom>
              <a:avLst/>
              <a:gdLst/>
              <a:ahLst/>
              <a:cxnLst/>
              <a:rect l="l" t="t" r="r" b="b"/>
              <a:pathLst>
                <a:path w="5287" h="9859" extrusionOk="0">
                  <a:moveTo>
                    <a:pt x="2357" y="1"/>
                  </a:moveTo>
                  <a:cubicBezTo>
                    <a:pt x="1" y="1"/>
                    <a:pt x="1151" y="9859"/>
                    <a:pt x="1151" y="9859"/>
                  </a:cubicBezTo>
                  <a:cubicBezTo>
                    <a:pt x="1151" y="9859"/>
                    <a:pt x="5286" y="736"/>
                    <a:pt x="2605" y="34"/>
                  </a:cubicBezTo>
                  <a:cubicBezTo>
                    <a:pt x="2518" y="12"/>
                    <a:pt x="2436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2"/>
            <p:cNvSpPr/>
            <p:nvPr/>
          </p:nvSpPr>
          <p:spPr>
            <a:xfrm>
              <a:off x="964171" y="1849713"/>
              <a:ext cx="2621371" cy="341562"/>
            </a:xfrm>
            <a:custGeom>
              <a:avLst/>
              <a:gdLst/>
              <a:ahLst/>
              <a:cxnLst/>
              <a:rect l="l" t="t" r="r" b="b"/>
              <a:pathLst>
                <a:path w="138899" h="18096" extrusionOk="0">
                  <a:moveTo>
                    <a:pt x="0" y="0"/>
                  </a:moveTo>
                  <a:lnTo>
                    <a:pt x="0" y="18096"/>
                  </a:lnTo>
                  <a:lnTo>
                    <a:pt x="138898" y="18096"/>
                  </a:lnTo>
                  <a:lnTo>
                    <a:pt x="138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2"/>
            <p:cNvSpPr/>
            <p:nvPr/>
          </p:nvSpPr>
          <p:spPr>
            <a:xfrm>
              <a:off x="976550" y="920476"/>
              <a:ext cx="2575964" cy="1964901"/>
            </a:xfrm>
            <a:custGeom>
              <a:avLst/>
              <a:gdLst/>
              <a:ahLst/>
              <a:cxnLst/>
              <a:rect l="l" t="t" r="r" b="b"/>
              <a:pathLst>
                <a:path w="136493" h="76019" extrusionOk="0">
                  <a:moveTo>
                    <a:pt x="94334" y="1"/>
                  </a:moveTo>
                  <a:cubicBezTo>
                    <a:pt x="84289" y="1"/>
                    <a:pt x="73910" y="742"/>
                    <a:pt x="64162" y="780"/>
                  </a:cubicBezTo>
                  <a:cubicBezTo>
                    <a:pt x="51104" y="805"/>
                    <a:pt x="38171" y="1081"/>
                    <a:pt x="25214" y="1231"/>
                  </a:cubicBezTo>
                  <a:cubicBezTo>
                    <a:pt x="25114" y="3888"/>
                    <a:pt x="25013" y="6544"/>
                    <a:pt x="24913" y="9176"/>
                  </a:cubicBezTo>
                  <a:cubicBezTo>
                    <a:pt x="24036" y="6595"/>
                    <a:pt x="23284" y="3963"/>
                    <a:pt x="22658" y="1281"/>
                  </a:cubicBezTo>
                  <a:lnTo>
                    <a:pt x="22031" y="1281"/>
                  </a:lnTo>
                  <a:cubicBezTo>
                    <a:pt x="22056" y="4615"/>
                    <a:pt x="21906" y="7973"/>
                    <a:pt x="21555" y="11281"/>
                  </a:cubicBezTo>
                  <a:cubicBezTo>
                    <a:pt x="20627" y="7998"/>
                    <a:pt x="19825" y="4665"/>
                    <a:pt x="19149" y="1306"/>
                  </a:cubicBezTo>
                  <a:lnTo>
                    <a:pt x="18547" y="1306"/>
                  </a:lnTo>
                  <a:cubicBezTo>
                    <a:pt x="18497" y="5041"/>
                    <a:pt x="18397" y="8800"/>
                    <a:pt x="18196" y="12534"/>
                  </a:cubicBezTo>
                  <a:cubicBezTo>
                    <a:pt x="17745" y="8775"/>
                    <a:pt x="17169" y="5041"/>
                    <a:pt x="16442" y="1331"/>
                  </a:cubicBezTo>
                  <a:cubicBezTo>
                    <a:pt x="13710" y="1356"/>
                    <a:pt x="10972" y="1369"/>
                    <a:pt x="8231" y="1369"/>
                  </a:cubicBezTo>
                  <a:cubicBezTo>
                    <a:pt x="5490" y="1369"/>
                    <a:pt x="2745" y="1356"/>
                    <a:pt x="1" y="1331"/>
                  </a:cubicBezTo>
                  <a:lnTo>
                    <a:pt x="1" y="1331"/>
                  </a:lnTo>
                  <a:cubicBezTo>
                    <a:pt x="3835" y="25091"/>
                    <a:pt x="6492" y="49076"/>
                    <a:pt x="7896" y="73161"/>
                  </a:cubicBezTo>
                  <a:lnTo>
                    <a:pt x="128949" y="76019"/>
                  </a:lnTo>
                  <a:cubicBezTo>
                    <a:pt x="129951" y="51908"/>
                    <a:pt x="132082" y="25968"/>
                    <a:pt x="136493" y="2359"/>
                  </a:cubicBezTo>
                  <a:cubicBezTo>
                    <a:pt x="133285" y="2133"/>
                    <a:pt x="130052" y="1933"/>
                    <a:pt x="126819" y="1732"/>
                  </a:cubicBezTo>
                  <a:cubicBezTo>
                    <a:pt x="126067" y="4239"/>
                    <a:pt x="125315" y="6745"/>
                    <a:pt x="124563" y="9276"/>
                  </a:cubicBezTo>
                  <a:cubicBezTo>
                    <a:pt x="123961" y="6770"/>
                    <a:pt x="123911" y="4163"/>
                    <a:pt x="124037" y="1557"/>
                  </a:cubicBezTo>
                  <a:cubicBezTo>
                    <a:pt x="123786" y="1532"/>
                    <a:pt x="123535" y="1532"/>
                    <a:pt x="123285" y="1507"/>
                  </a:cubicBezTo>
                  <a:cubicBezTo>
                    <a:pt x="122508" y="4138"/>
                    <a:pt x="121756" y="6770"/>
                    <a:pt x="121004" y="9402"/>
                  </a:cubicBezTo>
                  <a:cubicBezTo>
                    <a:pt x="121230" y="6745"/>
                    <a:pt x="121280" y="4063"/>
                    <a:pt x="121204" y="1382"/>
                  </a:cubicBezTo>
                  <a:cubicBezTo>
                    <a:pt x="115440" y="1006"/>
                    <a:pt x="109651" y="655"/>
                    <a:pt x="103886" y="279"/>
                  </a:cubicBezTo>
                  <a:cubicBezTo>
                    <a:pt x="100758" y="78"/>
                    <a:pt x="97563" y="1"/>
                    <a:pt x="94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12"/>
            <p:cNvSpPr/>
            <p:nvPr/>
          </p:nvSpPr>
          <p:spPr>
            <a:xfrm>
              <a:off x="3368080" y="1309039"/>
              <a:ext cx="182591" cy="11835"/>
            </a:xfrm>
            <a:custGeom>
              <a:avLst/>
              <a:gdLst/>
              <a:ahLst/>
              <a:cxnLst/>
              <a:rect l="l" t="t" r="r" b="b"/>
              <a:pathLst>
                <a:path w="9675" h="627" extrusionOk="0">
                  <a:moveTo>
                    <a:pt x="1" y="0"/>
                  </a:moveTo>
                  <a:lnTo>
                    <a:pt x="9675" y="627"/>
                  </a:lnTo>
                  <a:cubicBezTo>
                    <a:pt x="6467" y="401"/>
                    <a:pt x="3234" y="201"/>
                    <a:pt x="1" y="0"/>
                  </a:cubicBezTo>
                  <a:close/>
                </a:path>
              </a:pathLst>
            </a:custGeom>
            <a:solidFill>
              <a:srgbClr val="F4F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2"/>
            <p:cNvSpPr/>
            <p:nvPr/>
          </p:nvSpPr>
          <p:spPr>
            <a:xfrm>
              <a:off x="1107025" y="1299112"/>
              <a:ext cx="2443517" cy="1286256"/>
            </a:xfrm>
            <a:custGeom>
              <a:avLst/>
              <a:gdLst/>
              <a:ahLst/>
              <a:cxnLst/>
              <a:rect l="l" t="t" r="r" b="b"/>
              <a:pathLst>
                <a:path w="129475" h="68146" extrusionOk="0">
                  <a:moveTo>
                    <a:pt x="111329" y="0"/>
                  </a:moveTo>
                  <a:cubicBezTo>
                    <a:pt x="107745" y="16266"/>
                    <a:pt x="100126" y="31705"/>
                    <a:pt x="87795" y="42632"/>
                  </a:cubicBezTo>
                  <a:cubicBezTo>
                    <a:pt x="78898" y="50527"/>
                    <a:pt x="67870" y="55765"/>
                    <a:pt x="56367" y="58722"/>
                  </a:cubicBezTo>
                  <a:cubicBezTo>
                    <a:pt x="47018" y="61128"/>
                    <a:pt x="37319" y="62056"/>
                    <a:pt x="27645" y="62056"/>
                  </a:cubicBezTo>
                  <a:cubicBezTo>
                    <a:pt x="25464" y="62056"/>
                    <a:pt x="23284" y="62005"/>
                    <a:pt x="21103" y="61905"/>
                  </a:cubicBezTo>
                  <a:cubicBezTo>
                    <a:pt x="14011" y="61629"/>
                    <a:pt x="6868" y="60903"/>
                    <a:pt x="0" y="59198"/>
                  </a:cubicBezTo>
                  <a:lnTo>
                    <a:pt x="0" y="59198"/>
                  </a:lnTo>
                  <a:cubicBezTo>
                    <a:pt x="226" y="62030"/>
                    <a:pt x="426" y="64838"/>
                    <a:pt x="602" y="67645"/>
                  </a:cubicBezTo>
                  <a:cubicBezTo>
                    <a:pt x="3033" y="66692"/>
                    <a:pt x="5690" y="66166"/>
                    <a:pt x="8497" y="66166"/>
                  </a:cubicBezTo>
                  <a:lnTo>
                    <a:pt x="113209" y="66166"/>
                  </a:lnTo>
                  <a:cubicBezTo>
                    <a:pt x="116442" y="66166"/>
                    <a:pt x="119500" y="66893"/>
                    <a:pt x="122232" y="68146"/>
                  </a:cubicBezTo>
                  <a:cubicBezTo>
                    <a:pt x="123359" y="45965"/>
                    <a:pt x="125490" y="22607"/>
                    <a:pt x="129475" y="1153"/>
                  </a:cubicBezTo>
                  <a:cubicBezTo>
                    <a:pt x="126267" y="927"/>
                    <a:pt x="123034" y="727"/>
                    <a:pt x="119801" y="526"/>
                  </a:cubicBezTo>
                  <a:cubicBezTo>
                    <a:pt x="119049" y="3033"/>
                    <a:pt x="118297" y="5539"/>
                    <a:pt x="117545" y="8070"/>
                  </a:cubicBezTo>
                  <a:cubicBezTo>
                    <a:pt x="117119" y="6291"/>
                    <a:pt x="116968" y="4461"/>
                    <a:pt x="116968" y="2607"/>
                  </a:cubicBezTo>
                  <a:cubicBezTo>
                    <a:pt x="116968" y="1855"/>
                    <a:pt x="116994" y="1103"/>
                    <a:pt x="117019" y="351"/>
                  </a:cubicBezTo>
                  <a:cubicBezTo>
                    <a:pt x="116768" y="326"/>
                    <a:pt x="116517" y="326"/>
                    <a:pt x="116267" y="301"/>
                  </a:cubicBezTo>
                  <a:cubicBezTo>
                    <a:pt x="115490" y="2932"/>
                    <a:pt x="114738" y="5564"/>
                    <a:pt x="113986" y="8196"/>
                  </a:cubicBezTo>
                  <a:cubicBezTo>
                    <a:pt x="114136" y="6291"/>
                    <a:pt x="114212" y="4386"/>
                    <a:pt x="114212" y="2481"/>
                  </a:cubicBezTo>
                  <a:cubicBezTo>
                    <a:pt x="114212" y="1729"/>
                    <a:pt x="114212" y="952"/>
                    <a:pt x="114186" y="176"/>
                  </a:cubicBezTo>
                  <a:cubicBezTo>
                    <a:pt x="113234" y="100"/>
                    <a:pt x="112282" y="50"/>
                    <a:pt x="11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2"/>
            <p:cNvSpPr/>
            <p:nvPr/>
          </p:nvSpPr>
          <p:spPr>
            <a:xfrm>
              <a:off x="1212510" y="1982433"/>
              <a:ext cx="2068426" cy="45640"/>
            </a:xfrm>
            <a:custGeom>
              <a:avLst/>
              <a:gdLst/>
              <a:ahLst/>
              <a:cxnLst/>
              <a:rect l="l" t="t" r="r" b="b"/>
              <a:pathLst>
                <a:path w="109600" h="2418" extrusionOk="0">
                  <a:moveTo>
                    <a:pt x="42532" y="0"/>
                  </a:moveTo>
                  <a:cubicBezTo>
                    <a:pt x="36509" y="0"/>
                    <a:pt x="30485" y="45"/>
                    <a:pt x="24462" y="136"/>
                  </a:cubicBezTo>
                  <a:cubicBezTo>
                    <a:pt x="16417" y="261"/>
                    <a:pt x="8396" y="462"/>
                    <a:pt x="351" y="738"/>
                  </a:cubicBezTo>
                  <a:cubicBezTo>
                    <a:pt x="8" y="738"/>
                    <a:pt x="1" y="1290"/>
                    <a:pt x="329" y="1290"/>
                  </a:cubicBezTo>
                  <a:cubicBezTo>
                    <a:pt x="337" y="1290"/>
                    <a:pt x="344" y="1290"/>
                    <a:pt x="351" y="1289"/>
                  </a:cubicBezTo>
                  <a:cubicBezTo>
                    <a:pt x="14397" y="803"/>
                    <a:pt x="28443" y="559"/>
                    <a:pt x="42489" y="559"/>
                  </a:cubicBezTo>
                  <a:cubicBezTo>
                    <a:pt x="56714" y="559"/>
                    <a:pt x="70939" y="810"/>
                    <a:pt x="85164" y="1314"/>
                  </a:cubicBezTo>
                  <a:cubicBezTo>
                    <a:pt x="93184" y="1615"/>
                    <a:pt x="101229" y="1966"/>
                    <a:pt x="109249" y="2417"/>
                  </a:cubicBezTo>
                  <a:cubicBezTo>
                    <a:pt x="109257" y="2417"/>
                    <a:pt x="109264" y="2418"/>
                    <a:pt x="109271" y="2418"/>
                  </a:cubicBezTo>
                  <a:cubicBezTo>
                    <a:pt x="109600" y="2418"/>
                    <a:pt x="109593" y="1865"/>
                    <a:pt x="109249" y="1840"/>
                  </a:cubicBezTo>
                  <a:cubicBezTo>
                    <a:pt x="87022" y="618"/>
                    <a:pt x="64779" y="0"/>
                    <a:pt x="4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2"/>
            <p:cNvSpPr/>
            <p:nvPr/>
          </p:nvSpPr>
          <p:spPr>
            <a:xfrm>
              <a:off x="1211094" y="2164130"/>
              <a:ext cx="2068898" cy="45583"/>
            </a:xfrm>
            <a:custGeom>
              <a:avLst/>
              <a:gdLst/>
              <a:ahLst/>
              <a:cxnLst/>
              <a:rect l="l" t="t" r="r" b="b"/>
              <a:pathLst>
                <a:path w="109625" h="2415" extrusionOk="0">
                  <a:moveTo>
                    <a:pt x="42205" y="0"/>
                  </a:moveTo>
                  <a:cubicBezTo>
                    <a:pt x="36299" y="0"/>
                    <a:pt x="30393" y="44"/>
                    <a:pt x="24487" y="133"/>
                  </a:cubicBezTo>
                  <a:cubicBezTo>
                    <a:pt x="16441" y="259"/>
                    <a:pt x="8396" y="459"/>
                    <a:pt x="376" y="735"/>
                  </a:cubicBezTo>
                  <a:cubicBezTo>
                    <a:pt x="8" y="735"/>
                    <a:pt x="0" y="1287"/>
                    <a:pt x="353" y="1287"/>
                  </a:cubicBezTo>
                  <a:cubicBezTo>
                    <a:pt x="360" y="1287"/>
                    <a:pt x="368" y="1287"/>
                    <a:pt x="376" y="1286"/>
                  </a:cubicBezTo>
                  <a:cubicBezTo>
                    <a:pt x="14318" y="816"/>
                    <a:pt x="28272" y="578"/>
                    <a:pt x="42226" y="578"/>
                  </a:cubicBezTo>
                  <a:cubicBezTo>
                    <a:pt x="56543" y="578"/>
                    <a:pt x="70860" y="829"/>
                    <a:pt x="85164" y="1336"/>
                  </a:cubicBezTo>
                  <a:cubicBezTo>
                    <a:pt x="93209" y="1612"/>
                    <a:pt x="101229" y="1988"/>
                    <a:pt x="109249" y="2414"/>
                  </a:cubicBezTo>
                  <a:cubicBezTo>
                    <a:pt x="109257" y="2414"/>
                    <a:pt x="109265" y="2415"/>
                    <a:pt x="109272" y="2415"/>
                  </a:cubicBezTo>
                  <a:cubicBezTo>
                    <a:pt x="109625" y="2415"/>
                    <a:pt x="109617" y="1863"/>
                    <a:pt x="109249" y="1863"/>
                  </a:cubicBezTo>
                  <a:cubicBezTo>
                    <a:pt x="86924" y="633"/>
                    <a:pt x="64568" y="0"/>
                    <a:pt x="4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2"/>
            <p:cNvSpPr/>
            <p:nvPr/>
          </p:nvSpPr>
          <p:spPr>
            <a:xfrm>
              <a:off x="1676555" y="2334559"/>
              <a:ext cx="212863" cy="73820"/>
            </a:xfrm>
            <a:custGeom>
              <a:avLst/>
              <a:gdLst/>
              <a:ahLst/>
              <a:cxnLst/>
              <a:rect l="l" t="t" r="r" b="b"/>
              <a:pathLst>
                <a:path w="11279" h="3911" extrusionOk="0">
                  <a:moveTo>
                    <a:pt x="1980" y="1"/>
                  </a:moveTo>
                  <a:cubicBezTo>
                    <a:pt x="877" y="1"/>
                    <a:pt x="0" y="903"/>
                    <a:pt x="0" y="1980"/>
                  </a:cubicBezTo>
                  <a:lnTo>
                    <a:pt x="0" y="3910"/>
                  </a:lnTo>
                  <a:lnTo>
                    <a:pt x="11278" y="3910"/>
                  </a:lnTo>
                  <a:lnTo>
                    <a:pt x="11278" y="1980"/>
                  </a:lnTo>
                  <a:cubicBezTo>
                    <a:pt x="11278" y="903"/>
                    <a:pt x="10401" y="1"/>
                    <a:pt x="9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2"/>
            <p:cNvSpPr/>
            <p:nvPr/>
          </p:nvSpPr>
          <p:spPr>
            <a:xfrm>
              <a:off x="2609815" y="2334559"/>
              <a:ext cx="212882" cy="73820"/>
            </a:xfrm>
            <a:custGeom>
              <a:avLst/>
              <a:gdLst/>
              <a:ahLst/>
              <a:cxnLst/>
              <a:rect l="l" t="t" r="r" b="b"/>
              <a:pathLst>
                <a:path w="11280" h="3911" extrusionOk="0">
                  <a:moveTo>
                    <a:pt x="1981" y="1"/>
                  </a:moveTo>
                  <a:cubicBezTo>
                    <a:pt x="878" y="1"/>
                    <a:pt x="1" y="903"/>
                    <a:pt x="1" y="1980"/>
                  </a:cubicBezTo>
                  <a:lnTo>
                    <a:pt x="1" y="3910"/>
                  </a:lnTo>
                  <a:lnTo>
                    <a:pt x="11279" y="3910"/>
                  </a:lnTo>
                  <a:lnTo>
                    <a:pt x="11279" y="1980"/>
                  </a:lnTo>
                  <a:cubicBezTo>
                    <a:pt x="11279" y="903"/>
                    <a:pt x="10402" y="1"/>
                    <a:pt x="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2"/>
            <p:cNvSpPr/>
            <p:nvPr/>
          </p:nvSpPr>
          <p:spPr>
            <a:xfrm>
              <a:off x="964171" y="2457068"/>
              <a:ext cx="2621371" cy="22726"/>
            </a:xfrm>
            <a:custGeom>
              <a:avLst/>
              <a:gdLst/>
              <a:ahLst/>
              <a:cxnLst/>
              <a:rect l="l" t="t" r="r" b="b"/>
              <a:pathLst>
                <a:path w="138899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138898" y="1204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2"/>
            <p:cNvSpPr/>
            <p:nvPr/>
          </p:nvSpPr>
          <p:spPr>
            <a:xfrm>
              <a:off x="964171" y="2388009"/>
              <a:ext cx="2621371" cy="37863"/>
            </a:xfrm>
            <a:custGeom>
              <a:avLst/>
              <a:gdLst/>
              <a:ahLst/>
              <a:cxnLst/>
              <a:rect l="l" t="t" r="r" b="b"/>
              <a:pathLst>
                <a:path w="138899" h="2006" extrusionOk="0">
                  <a:moveTo>
                    <a:pt x="0" y="1"/>
                  </a:moveTo>
                  <a:lnTo>
                    <a:pt x="0" y="2006"/>
                  </a:lnTo>
                  <a:lnTo>
                    <a:pt x="138898" y="2006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2"/>
            <p:cNvSpPr/>
            <p:nvPr/>
          </p:nvSpPr>
          <p:spPr>
            <a:xfrm>
              <a:off x="536081" y="2035128"/>
              <a:ext cx="201992" cy="509984"/>
            </a:xfrm>
            <a:custGeom>
              <a:avLst/>
              <a:gdLst/>
              <a:ahLst/>
              <a:cxnLst/>
              <a:rect l="l" t="t" r="r" b="b"/>
              <a:pathLst>
                <a:path w="10703" h="27019" extrusionOk="0">
                  <a:moveTo>
                    <a:pt x="10702" y="1"/>
                  </a:moveTo>
                  <a:cubicBezTo>
                    <a:pt x="4788" y="1"/>
                    <a:pt x="1" y="4788"/>
                    <a:pt x="1" y="10678"/>
                  </a:cubicBezTo>
                  <a:lnTo>
                    <a:pt x="1" y="16342"/>
                  </a:lnTo>
                  <a:cubicBezTo>
                    <a:pt x="1" y="22257"/>
                    <a:pt x="4788" y="27018"/>
                    <a:pt x="10702" y="27018"/>
                  </a:cubicBez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2"/>
            <p:cNvSpPr/>
            <p:nvPr/>
          </p:nvSpPr>
          <p:spPr>
            <a:xfrm>
              <a:off x="470325" y="2212050"/>
              <a:ext cx="103138" cy="209588"/>
            </a:xfrm>
            <a:custGeom>
              <a:avLst/>
              <a:gdLst/>
              <a:ahLst/>
              <a:cxnLst/>
              <a:rect l="l" t="t" r="r" b="b"/>
              <a:pathLst>
                <a:path w="5465" h="11104" extrusionOk="0">
                  <a:moveTo>
                    <a:pt x="2457" y="0"/>
                  </a:moveTo>
                  <a:cubicBezTo>
                    <a:pt x="1104" y="0"/>
                    <a:pt x="1" y="1103"/>
                    <a:pt x="1" y="2456"/>
                  </a:cubicBezTo>
                  <a:lnTo>
                    <a:pt x="1" y="8647"/>
                  </a:lnTo>
                  <a:cubicBezTo>
                    <a:pt x="1" y="10000"/>
                    <a:pt x="1104" y="11103"/>
                    <a:pt x="2457" y="11103"/>
                  </a:cubicBezTo>
                  <a:lnTo>
                    <a:pt x="5465" y="1110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2"/>
            <p:cNvSpPr/>
            <p:nvPr/>
          </p:nvSpPr>
          <p:spPr>
            <a:xfrm>
              <a:off x="685560" y="1771180"/>
              <a:ext cx="133410" cy="975951"/>
            </a:xfrm>
            <a:custGeom>
              <a:avLst/>
              <a:gdLst/>
              <a:ahLst/>
              <a:cxnLst/>
              <a:rect l="l" t="t" r="r" b="b"/>
              <a:pathLst>
                <a:path w="7069" h="51706" extrusionOk="0">
                  <a:moveTo>
                    <a:pt x="4186" y="1"/>
                  </a:moveTo>
                  <a:cubicBezTo>
                    <a:pt x="1880" y="1"/>
                    <a:pt x="0" y="1880"/>
                    <a:pt x="0" y="4211"/>
                  </a:cubicBezTo>
                  <a:lnTo>
                    <a:pt x="0" y="47520"/>
                  </a:lnTo>
                  <a:cubicBezTo>
                    <a:pt x="0" y="49826"/>
                    <a:pt x="1880" y="51705"/>
                    <a:pt x="4186" y="51705"/>
                  </a:cubicBezTo>
                  <a:lnTo>
                    <a:pt x="7068" y="51705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2"/>
            <p:cNvSpPr/>
            <p:nvPr/>
          </p:nvSpPr>
          <p:spPr>
            <a:xfrm>
              <a:off x="811862" y="1643934"/>
              <a:ext cx="168871" cy="1230933"/>
            </a:xfrm>
            <a:custGeom>
              <a:avLst/>
              <a:gdLst/>
              <a:ahLst/>
              <a:cxnLst/>
              <a:rect l="l" t="t" r="r" b="b"/>
              <a:pathLst>
                <a:path w="8948" h="65215" extrusionOk="0">
                  <a:moveTo>
                    <a:pt x="5314" y="1"/>
                  </a:moveTo>
                  <a:cubicBezTo>
                    <a:pt x="2381" y="1"/>
                    <a:pt x="0" y="2382"/>
                    <a:pt x="0" y="5314"/>
                  </a:cubicBezTo>
                  <a:lnTo>
                    <a:pt x="0" y="59901"/>
                  </a:lnTo>
                  <a:cubicBezTo>
                    <a:pt x="0" y="62833"/>
                    <a:pt x="2381" y="65214"/>
                    <a:pt x="5314" y="65214"/>
                  </a:cubicBezTo>
                  <a:lnTo>
                    <a:pt x="8948" y="65214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2"/>
            <p:cNvSpPr/>
            <p:nvPr/>
          </p:nvSpPr>
          <p:spPr>
            <a:xfrm>
              <a:off x="3812723" y="2035128"/>
              <a:ext cx="201521" cy="509984"/>
            </a:xfrm>
            <a:custGeom>
              <a:avLst/>
              <a:gdLst/>
              <a:ahLst/>
              <a:cxnLst/>
              <a:rect l="l" t="t" r="r" b="b"/>
              <a:pathLst>
                <a:path w="10678" h="27019" extrusionOk="0">
                  <a:moveTo>
                    <a:pt x="1" y="1"/>
                  </a:moveTo>
                  <a:lnTo>
                    <a:pt x="1" y="27018"/>
                  </a:lnTo>
                  <a:cubicBezTo>
                    <a:pt x="5890" y="27018"/>
                    <a:pt x="10677" y="22257"/>
                    <a:pt x="10677" y="16342"/>
                  </a:cubicBezTo>
                  <a:lnTo>
                    <a:pt x="10677" y="10678"/>
                  </a:lnTo>
                  <a:cubicBezTo>
                    <a:pt x="10677" y="4788"/>
                    <a:pt x="5890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2"/>
            <p:cNvSpPr/>
            <p:nvPr/>
          </p:nvSpPr>
          <p:spPr>
            <a:xfrm>
              <a:off x="3977338" y="2212050"/>
              <a:ext cx="102666" cy="209588"/>
            </a:xfrm>
            <a:custGeom>
              <a:avLst/>
              <a:gdLst/>
              <a:ahLst/>
              <a:cxnLst/>
              <a:rect l="l" t="t" r="r" b="b"/>
              <a:pathLst>
                <a:path w="5440" h="11104" extrusionOk="0">
                  <a:moveTo>
                    <a:pt x="0" y="0"/>
                  </a:moveTo>
                  <a:lnTo>
                    <a:pt x="0" y="11103"/>
                  </a:lnTo>
                  <a:lnTo>
                    <a:pt x="2983" y="11103"/>
                  </a:lnTo>
                  <a:cubicBezTo>
                    <a:pt x="4336" y="11103"/>
                    <a:pt x="5439" y="10000"/>
                    <a:pt x="5439" y="8647"/>
                  </a:cubicBezTo>
                  <a:lnTo>
                    <a:pt x="5439" y="2456"/>
                  </a:lnTo>
                  <a:cubicBezTo>
                    <a:pt x="5439" y="1103"/>
                    <a:pt x="4336" y="0"/>
                    <a:pt x="2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2"/>
            <p:cNvSpPr/>
            <p:nvPr/>
          </p:nvSpPr>
          <p:spPr>
            <a:xfrm>
              <a:off x="3731359" y="1771180"/>
              <a:ext cx="133882" cy="975951"/>
            </a:xfrm>
            <a:custGeom>
              <a:avLst/>
              <a:gdLst/>
              <a:ahLst/>
              <a:cxnLst/>
              <a:rect l="l" t="t" r="r" b="b"/>
              <a:pathLst>
                <a:path w="7094" h="51706" extrusionOk="0">
                  <a:moveTo>
                    <a:pt x="1" y="1"/>
                  </a:moveTo>
                  <a:lnTo>
                    <a:pt x="1" y="51705"/>
                  </a:lnTo>
                  <a:lnTo>
                    <a:pt x="2883" y="51705"/>
                  </a:lnTo>
                  <a:cubicBezTo>
                    <a:pt x="5214" y="51705"/>
                    <a:pt x="7094" y="49826"/>
                    <a:pt x="7094" y="47520"/>
                  </a:cubicBezTo>
                  <a:lnTo>
                    <a:pt x="7094" y="4211"/>
                  </a:lnTo>
                  <a:cubicBezTo>
                    <a:pt x="7094" y="1880"/>
                    <a:pt x="5214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2"/>
            <p:cNvSpPr/>
            <p:nvPr/>
          </p:nvSpPr>
          <p:spPr>
            <a:xfrm>
              <a:off x="3570065" y="1643934"/>
              <a:ext cx="168399" cy="1230933"/>
            </a:xfrm>
            <a:custGeom>
              <a:avLst/>
              <a:gdLst/>
              <a:ahLst/>
              <a:cxnLst/>
              <a:rect l="l" t="t" r="r" b="b"/>
              <a:pathLst>
                <a:path w="8923" h="65215" extrusionOk="0">
                  <a:moveTo>
                    <a:pt x="0" y="1"/>
                  </a:moveTo>
                  <a:lnTo>
                    <a:pt x="0" y="65214"/>
                  </a:lnTo>
                  <a:lnTo>
                    <a:pt x="3634" y="65214"/>
                  </a:lnTo>
                  <a:cubicBezTo>
                    <a:pt x="6567" y="65214"/>
                    <a:pt x="8923" y="62833"/>
                    <a:pt x="8923" y="59901"/>
                  </a:cubicBezTo>
                  <a:lnTo>
                    <a:pt x="8923" y="5314"/>
                  </a:lnTo>
                  <a:cubicBezTo>
                    <a:pt x="8923" y="2382"/>
                    <a:pt x="6567" y="1"/>
                    <a:pt x="3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2"/>
            <p:cNvSpPr/>
            <p:nvPr/>
          </p:nvSpPr>
          <p:spPr>
            <a:xfrm>
              <a:off x="911193" y="3265955"/>
              <a:ext cx="2690898" cy="1478328"/>
            </a:xfrm>
            <a:custGeom>
              <a:avLst/>
              <a:gdLst/>
              <a:ahLst/>
              <a:cxnLst/>
              <a:rect l="l" t="t" r="r" b="b"/>
              <a:pathLst>
                <a:path w="142583" h="78322" extrusionOk="0">
                  <a:moveTo>
                    <a:pt x="20552" y="0"/>
                  </a:moveTo>
                  <a:cubicBezTo>
                    <a:pt x="9098" y="0"/>
                    <a:pt x="0" y="9148"/>
                    <a:pt x="677" y="19975"/>
                  </a:cubicBezTo>
                  <a:lnTo>
                    <a:pt x="3158" y="60527"/>
                  </a:lnTo>
                  <a:cubicBezTo>
                    <a:pt x="3760" y="70527"/>
                    <a:pt x="12482" y="78321"/>
                    <a:pt x="23058" y="78321"/>
                  </a:cubicBezTo>
                  <a:lnTo>
                    <a:pt x="119525" y="78321"/>
                  </a:lnTo>
                  <a:cubicBezTo>
                    <a:pt x="130101" y="78321"/>
                    <a:pt x="138823" y="70527"/>
                    <a:pt x="139425" y="60527"/>
                  </a:cubicBezTo>
                  <a:lnTo>
                    <a:pt x="141906" y="19975"/>
                  </a:lnTo>
                  <a:cubicBezTo>
                    <a:pt x="142583" y="9148"/>
                    <a:pt x="133485" y="0"/>
                    <a:pt x="12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2"/>
            <p:cNvSpPr/>
            <p:nvPr/>
          </p:nvSpPr>
          <p:spPr>
            <a:xfrm>
              <a:off x="994445" y="3251762"/>
              <a:ext cx="2524404" cy="1386558"/>
            </a:xfrm>
            <a:custGeom>
              <a:avLst/>
              <a:gdLst/>
              <a:ahLst/>
              <a:cxnLst/>
              <a:rect l="l" t="t" r="r" b="b"/>
              <a:pathLst>
                <a:path w="133761" h="73460" extrusionOk="0">
                  <a:moveTo>
                    <a:pt x="19299" y="0"/>
                  </a:moveTo>
                  <a:cubicBezTo>
                    <a:pt x="8547" y="0"/>
                    <a:pt x="0" y="8572"/>
                    <a:pt x="627" y="18747"/>
                  </a:cubicBezTo>
                  <a:lnTo>
                    <a:pt x="2958" y="56793"/>
                  </a:lnTo>
                  <a:cubicBezTo>
                    <a:pt x="3534" y="66141"/>
                    <a:pt x="11705" y="73459"/>
                    <a:pt x="21630" y="73459"/>
                  </a:cubicBezTo>
                  <a:lnTo>
                    <a:pt x="112131" y="73459"/>
                  </a:lnTo>
                  <a:cubicBezTo>
                    <a:pt x="122056" y="73459"/>
                    <a:pt x="130227" y="66141"/>
                    <a:pt x="130803" y="56793"/>
                  </a:cubicBezTo>
                  <a:lnTo>
                    <a:pt x="133134" y="18747"/>
                  </a:lnTo>
                  <a:cubicBezTo>
                    <a:pt x="133761" y="8572"/>
                    <a:pt x="125214" y="0"/>
                    <a:pt x="11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2"/>
            <p:cNvSpPr/>
            <p:nvPr/>
          </p:nvSpPr>
          <p:spPr>
            <a:xfrm>
              <a:off x="866727" y="2547888"/>
              <a:ext cx="2777466" cy="1526119"/>
            </a:xfrm>
            <a:custGeom>
              <a:avLst/>
              <a:gdLst/>
              <a:ahLst/>
              <a:cxnLst/>
              <a:rect l="l" t="t" r="r" b="b"/>
              <a:pathLst>
                <a:path w="147170" h="80854" extrusionOk="0">
                  <a:moveTo>
                    <a:pt x="21229" y="1"/>
                  </a:moveTo>
                  <a:cubicBezTo>
                    <a:pt x="9374" y="1"/>
                    <a:pt x="1" y="9450"/>
                    <a:pt x="677" y="20628"/>
                  </a:cubicBezTo>
                  <a:lnTo>
                    <a:pt x="3234" y="62482"/>
                  </a:lnTo>
                  <a:cubicBezTo>
                    <a:pt x="3860" y="72783"/>
                    <a:pt x="12883" y="80853"/>
                    <a:pt x="23785" y="80853"/>
                  </a:cubicBezTo>
                  <a:lnTo>
                    <a:pt x="123385" y="80853"/>
                  </a:lnTo>
                  <a:cubicBezTo>
                    <a:pt x="134287" y="80853"/>
                    <a:pt x="143284" y="72783"/>
                    <a:pt x="143911" y="62482"/>
                  </a:cubicBezTo>
                  <a:lnTo>
                    <a:pt x="146467" y="20628"/>
                  </a:lnTo>
                  <a:cubicBezTo>
                    <a:pt x="147169" y="9450"/>
                    <a:pt x="137771" y="1"/>
                    <a:pt x="125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2"/>
            <p:cNvSpPr/>
            <p:nvPr/>
          </p:nvSpPr>
          <p:spPr>
            <a:xfrm>
              <a:off x="1623086" y="2547888"/>
              <a:ext cx="1304562" cy="1169438"/>
            </a:xfrm>
            <a:custGeom>
              <a:avLst/>
              <a:gdLst/>
              <a:ahLst/>
              <a:cxnLst/>
              <a:rect l="l" t="t" r="r" b="b"/>
              <a:pathLst>
                <a:path w="69125" h="61957" extrusionOk="0">
                  <a:moveTo>
                    <a:pt x="10352" y="1"/>
                  </a:moveTo>
                  <a:lnTo>
                    <a:pt x="14337" y="3259"/>
                  </a:lnTo>
                  <a:cubicBezTo>
                    <a:pt x="15966" y="4612"/>
                    <a:pt x="16618" y="6818"/>
                    <a:pt x="15966" y="8823"/>
                  </a:cubicBezTo>
                  <a:lnTo>
                    <a:pt x="1079" y="55239"/>
                  </a:lnTo>
                  <a:cubicBezTo>
                    <a:pt x="1" y="58548"/>
                    <a:pt x="2482" y="61956"/>
                    <a:pt x="5991" y="61956"/>
                  </a:cubicBezTo>
                  <a:lnTo>
                    <a:pt x="62959" y="61956"/>
                  </a:lnTo>
                  <a:cubicBezTo>
                    <a:pt x="66618" y="61956"/>
                    <a:pt x="69124" y="58247"/>
                    <a:pt x="67721" y="54863"/>
                  </a:cubicBezTo>
                  <a:lnTo>
                    <a:pt x="48949" y="9099"/>
                  </a:lnTo>
                  <a:cubicBezTo>
                    <a:pt x="48222" y="7319"/>
                    <a:pt x="48548" y="5289"/>
                    <a:pt x="49776" y="3810"/>
                  </a:cubicBezTo>
                  <a:lnTo>
                    <a:pt x="53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2"/>
            <p:cNvSpPr/>
            <p:nvPr/>
          </p:nvSpPr>
          <p:spPr>
            <a:xfrm>
              <a:off x="1760278" y="2649126"/>
              <a:ext cx="1054331" cy="153756"/>
            </a:xfrm>
            <a:custGeom>
              <a:avLst/>
              <a:gdLst/>
              <a:ahLst/>
              <a:cxnLst/>
              <a:rect l="l" t="t" r="r" b="b"/>
              <a:pathLst>
                <a:path w="55866" h="8146" extrusionOk="0">
                  <a:moveTo>
                    <a:pt x="54888" y="0"/>
                  </a:moveTo>
                  <a:cubicBezTo>
                    <a:pt x="45815" y="3710"/>
                    <a:pt x="36015" y="5589"/>
                    <a:pt x="26216" y="5589"/>
                  </a:cubicBezTo>
                  <a:cubicBezTo>
                    <a:pt x="17594" y="5589"/>
                    <a:pt x="8973" y="4136"/>
                    <a:pt x="852" y="1253"/>
                  </a:cubicBezTo>
                  <a:lnTo>
                    <a:pt x="0" y="3659"/>
                  </a:lnTo>
                  <a:cubicBezTo>
                    <a:pt x="8396" y="6667"/>
                    <a:pt x="17319" y="8146"/>
                    <a:pt x="26216" y="8146"/>
                  </a:cubicBezTo>
                  <a:cubicBezTo>
                    <a:pt x="36341" y="8146"/>
                    <a:pt x="46467" y="6216"/>
                    <a:pt x="55865" y="2381"/>
                  </a:cubicBezTo>
                  <a:lnTo>
                    <a:pt x="54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2"/>
            <p:cNvSpPr/>
            <p:nvPr/>
          </p:nvSpPr>
          <p:spPr>
            <a:xfrm>
              <a:off x="1753181" y="2788187"/>
              <a:ext cx="1054331" cy="154247"/>
            </a:xfrm>
            <a:custGeom>
              <a:avLst/>
              <a:gdLst/>
              <a:ahLst/>
              <a:cxnLst/>
              <a:rect l="l" t="t" r="r" b="b"/>
              <a:pathLst>
                <a:path w="55866" h="8172" extrusionOk="0">
                  <a:moveTo>
                    <a:pt x="54888" y="1"/>
                  </a:moveTo>
                  <a:cubicBezTo>
                    <a:pt x="45815" y="3735"/>
                    <a:pt x="36015" y="5590"/>
                    <a:pt x="26216" y="5590"/>
                  </a:cubicBezTo>
                  <a:cubicBezTo>
                    <a:pt x="17594" y="5590"/>
                    <a:pt x="8973" y="4161"/>
                    <a:pt x="877" y="1254"/>
                  </a:cubicBezTo>
                  <a:lnTo>
                    <a:pt x="0" y="3660"/>
                  </a:lnTo>
                  <a:cubicBezTo>
                    <a:pt x="8396" y="6667"/>
                    <a:pt x="17319" y="8171"/>
                    <a:pt x="26216" y="8171"/>
                  </a:cubicBezTo>
                  <a:cubicBezTo>
                    <a:pt x="36341" y="8171"/>
                    <a:pt x="46467" y="6241"/>
                    <a:pt x="55865" y="2382"/>
                  </a:cubicBezTo>
                  <a:lnTo>
                    <a:pt x="54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2"/>
            <p:cNvSpPr/>
            <p:nvPr/>
          </p:nvSpPr>
          <p:spPr>
            <a:xfrm>
              <a:off x="1549309" y="3401714"/>
              <a:ext cx="1456844" cy="195866"/>
            </a:xfrm>
            <a:custGeom>
              <a:avLst/>
              <a:gdLst/>
              <a:ahLst/>
              <a:cxnLst/>
              <a:rect l="l" t="t" r="r" b="b"/>
              <a:pathLst>
                <a:path w="77194" h="10377" extrusionOk="0">
                  <a:moveTo>
                    <a:pt x="76241" y="0"/>
                  </a:moveTo>
                  <a:cubicBezTo>
                    <a:pt x="63183" y="5188"/>
                    <a:pt x="49098" y="7795"/>
                    <a:pt x="35038" y="7795"/>
                  </a:cubicBezTo>
                  <a:cubicBezTo>
                    <a:pt x="23434" y="7795"/>
                    <a:pt x="11830" y="6015"/>
                    <a:pt x="777" y="2456"/>
                  </a:cubicBezTo>
                  <a:lnTo>
                    <a:pt x="0" y="4913"/>
                  </a:lnTo>
                  <a:cubicBezTo>
                    <a:pt x="11303" y="8547"/>
                    <a:pt x="23158" y="10376"/>
                    <a:pt x="35038" y="10376"/>
                  </a:cubicBezTo>
                  <a:cubicBezTo>
                    <a:pt x="49424" y="10376"/>
                    <a:pt x="63810" y="7694"/>
                    <a:pt x="77194" y="2406"/>
                  </a:cubicBezTo>
                  <a:lnTo>
                    <a:pt x="76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2"/>
            <p:cNvSpPr/>
            <p:nvPr/>
          </p:nvSpPr>
          <p:spPr>
            <a:xfrm>
              <a:off x="1549309" y="3465091"/>
              <a:ext cx="1456844" cy="195394"/>
            </a:xfrm>
            <a:custGeom>
              <a:avLst/>
              <a:gdLst/>
              <a:ahLst/>
              <a:cxnLst/>
              <a:rect l="l" t="t" r="r" b="b"/>
              <a:pathLst>
                <a:path w="77194" h="10352" extrusionOk="0">
                  <a:moveTo>
                    <a:pt x="76241" y="1"/>
                  </a:moveTo>
                  <a:cubicBezTo>
                    <a:pt x="63183" y="5189"/>
                    <a:pt x="49098" y="7795"/>
                    <a:pt x="35038" y="7795"/>
                  </a:cubicBezTo>
                  <a:cubicBezTo>
                    <a:pt x="23434" y="7795"/>
                    <a:pt x="11830" y="6016"/>
                    <a:pt x="777" y="2457"/>
                  </a:cubicBezTo>
                  <a:lnTo>
                    <a:pt x="0" y="4888"/>
                  </a:lnTo>
                  <a:cubicBezTo>
                    <a:pt x="11303" y="8547"/>
                    <a:pt x="23158" y="10352"/>
                    <a:pt x="35038" y="10352"/>
                  </a:cubicBezTo>
                  <a:cubicBezTo>
                    <a:pt x="49424" y="10352"/>
                    <a:pt x="63810" y="7695"/>
                    <a:pt x="77194" y="2382"/>
                  </a:cubicBezTo>
                  <a:lnTo>
                    <a:pt x="76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2"/>
            <p:cNvSpPr/>
            <p:nvPr/>
          </p:nvSpPr>
          <p:spPr>
            <a:xfrm>
              <a:off x="1628767" y="2896522"/>
              <a:ext cx="1338608" cy="557492"/>
            </a:xfrm>
            <a:custGeom>
              <a:avLst/>
              <a:gdLst/>
              <a:ahLst/>
              <a:cxnLst/>
              <a:rect l="l" t="t" r="r" b="b"/>
              <a:pathLst>
                <a:path w="70929" h="29536" extrusionOk="0">
                  <a:moveTo>
                    <a:pt x="67094" y="0"/>
                  </a:moveTo>
                  <a:cubicBezTo>
                    <a:pt x="56699" y="3713"/>
                    <a:pt x="45659" y="5574"/>
                    <a:pt x="34620" y="5574"/>
                  </a:cubicBezTo>
                  <a:cubicBezTo>
                    <a:pt x="23673" y="5574"/>
                    <a:pt x="12726" y="3744"/>
                    <a:pt x="2407" y="75"/>
                  </a:cubicBezTo>
                  <a:lnTo>
                    <a:pt x="1" y="25464"/>
                  </a:lnTo>
                  <a:cubicBezTo>
                    <a:pt x="9442" y="28186"/>
                    <a:pt x="19266" y="29536"/>
                    <a:pt x="29092" y="29536"/>
                  </a:cubicBezTo>
                  <a:cubicBezTo>
                    <a:pt x="43421" y="29536"/>
                    <a:pt x="57757" y="26667"/>
                    <a:pt x="70928" y="21003"/>
                  </a:cubicBezTo>
                  <a:lnTo>
                    <a:pt x="67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2"/>
            <p:cNvSpPr/>
            <p:nvPr/>
          </p:nvSpPr>
          <p:spPr>
            <a:xfrm>
              <a:off x="1755541" y="2952332"/>
              <a:ext cx="145224" cy="516609"/>
            </a:xfrm>
            <a:custGeom>
              <a:avLst/>
              <a:gdLst/>
              <a:ahLst/>
              <a:cxnLst/>
              <a:rect l="l" t="t" r="r" b="b"/>
              <a:pathLst>
                <a:path w="7695" h="27370" extrusionOk="0">
                  <a:moveTo>
                    <a:pt x="7294" y="1"/>
                  </a:moveTo>
                  <a:cubicBezTo>
                    <a:pt x="4963" y="9123"/>
                    <a:pt x="2557" y="18196"/>
                    <a:pt x="0" y="27269"/>
                  </a:cubicBezTo>
                  <a:lnTo>
                    <a:pt x="427" y="27369"/>
                  </a:lnTo>
                  <a:cubicBezTo>
                    <a:pt x="2958" y="18321"/>
                    <a:pt x="5389" y="9224"/>
                    <a:pt x="7695" y="101"/>
                  </a:cubicBezTo>
                  <a:lnTo>
                    <a:pt x="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2"/>
            <p:cNvSpPr/>
            <p:nvPr/>
          </p:nvSpPr>
          <p:spPr>
            <a:xfrm>
              <a:off x="1816087" y="2968884"/>
              <a:ext cx="124426" cy="549715"/>
            </a:xfrm>
            <a:custGeom>
              <a:avLst/>
              <a:gdLst/>
              <a:ahLst/>
              <a:cxnLst/>
              <a:rect l="l" t="t" r="r" b="b"/>
              <a:pathLst>
                <a:path w="6593" h="29124" extrusionOk="0">
                  <a:moveTo>
                    <a:pt x="6166" y="1"/>
                  </a:moveTo>
                  <a:cubicBezTo>
                    <a:pt x="4111" y="9675"/>
                    <a:pt x="2056" y="19349"/>
                    <a:pt x="1" y="29023"/>
                  </a:cubicBezTo>
                  <a:lnTo>
                    <a:pt x="402" y="29124"/>
                  </a:lnTo>
                  <a:cubicBezTo>
                    <a:pt x="2482" y="19449"/>
                    <a:pt x="4537" y="9750"/>
                    <a:pt x="6592" y="76"/>
                  </a:cubicBezTo>
                  <a:lnTo>
                    <a:pt x="6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2"/>
            <p:cNvSpPr/>
            <p:nvPr/>
          </p:nvSpPr>
          <p:spPr>
            <a:xfrm>
              <a:off x="1876633" y="2983077"/>
              <a:ext cx="111178" cy="544506"/>
            </a:xfrm>
            <a:custGeom>
              <a:avLst/>
              <a:gdLst/>
              <a:ahLst/>
              <a:cxnLst/>
              <a:rect l="l" t="t" r="r" b="b"/>
              <a:pathLst>
                <a:path w="5891" h="28848" extrusionOk="0">
                  <a:moveTo>
                    <a:pt x="5464" y="1"/>
                  </a:moveTo>
                  <a:cubicBezTo>
                    <a:pt x="3635" y="9575"/>
                    <a:pt x="1830" y="19174"/>
                    <a:pt x="1" y="28773"/>
                  </a:cubicBezTo>
                  <a:lnTo>
                    <a:pt x="427" y="28848"/>
                  </a:lnTo>
                  <a:cubicBezTo>
                    <a:pt x="2231" y="19274"/>
                    <a:pt x="4061" y="9675"/>
                    <a:pt x="5890" y="76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2"/>
            <p:cNvSpPr/>
            <p:nvPr/>
          </p:nvSpPr>
          <p:spPr>
            <a:xfrm>
              <a:off x="1962716" y="2989702"/>
              <a:ext cx="93211" cy="539787"/>
            </a:xfrm>
            <a:custGeom>
              <a:avLst/>
              <a:gdLst/>
              <a:ahLst/>
              <a:cxnLst/>
              <a:rect l="l" t="t" r="r" b="b"/>
              <a:pathLst>
                <a:path w="4939" h="28598" extrusionOk="0">
                  <a:moveTo>
                    <a:pt x="4512" y="0"/>
                  </a:moveTo>
                  <a:cubicBezTo>
                    <a:pt x="3009" y="9499"/>
                    <a:pt x="1505" y="19023"/>
                    <a:pt x="1" y="28522"/>
                  </a:cubicBezTo>
                  <a:lnTo>
                    <a:pt x="427" y="28597"/>
                  </a:lnTo>
                  <a:cubicBezTo>
                    <a:pt x="1931" y="19098"/>
                    <a:pt x="3435" y="9574"/>
                    <a:pt x="4938" y="51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2"/>
            <p:cNvSpPr/>
            <p:nvPr/>
          </p:nvSpPr>
          <p:spPr>
            <a:xfrm>
              <a:off x="2041721" y="2968412"/>
              <a:ext cx="78057" cy="528425"/>
            </a:xfrm>
            <a:custGeom>
              <a:avLst/>
              <a:gdLst/>
              <a:ahLst/>
              <a:cxnLst/>
              <a:rect l="l" t="t" r="r" b="b"/>
              <a:pathLst>
                <a:path w="4136" h="27996" extrusionOk="0">
                  <a:moveTo>
                    <a:pt x="3710" y="1"/>
                  </a:moveTo>
                  <a:cubicBezTo>
                    <a:pt x="2306" y="9299"/>
                    <a:pt x="1078" y="18622"/>
                    <a:pt x="0" y="27946"/>
                  </a:cubicBezTo>
                  <a:lnTo>
                    <a:pt x="427" y="27996"/>
                  </a:lnTo>
                  <a:cubicBezTo>
                    <a:pt x="1504" y="18672"/>
                    <a:pt x="2732" y="9349"/>
                    <a:pt x="4136" y="76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2"/>
            <p:cNvSpPr/>
            <p:nvPr/>
          </p:nvSpPr>
          <p:spPr>
            <a:xfrm>
              <a:off x="2114573" y="2968884"/>
              <a:ext cx="49672" cy="513759"/>
            </a:xfrm>
            <a:custGeom>
              <a:avLst/>
              <a:gdLst/>
              <a:ahLst/>
              <a:cxnLst/>
              <a:rect l="l" t="t" r="r" b="b"/>
              <a:pathLst>
                <a:path w="2632" h="27219" extrusionOk="0">
                  <a:moveTo>
                    <a:pt x="2206" y="1"/>
                  </a:moveTo>
                  <a:cubicBezTo>
                    <a:pt x="1679" y="9073"/>
                    <a:pt x="927" y="18146"/>
                    <a:pt x="0" y="27169"/>
                  </a:cubicBezTo>
                  <a:lnTo>
                    <a:pt x="426" y="27219"/>
                  </a:lnTo>
                  <a:cubicBezTo>
                    <a:pt x="1354" y="18171"/>
                    <a:pt x="2105" y="9099"/>
                    <a:pt x="2632" y="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2"/>
            <p:cNvSpPr/>
            <p:nvPr/>
          </p:nvSpPr>
          <p:spPr>
            <a:xfrm>
              <a:off x="2196880" y="2973621"/>
              <a:ext cx="21760" cy="536937"/>
            </a:xfrm>
            <a:custGeom>
              <a:avLst/>
              <a:gdLst/>
              <a:ahLst/>
              <a:cxnLst/>
              <a:rect l="l" t="t" r="r" b="b"/>
              <a:pathLst>
                <a:path w="1153" h="28447" extrusionOk="0">
                  <a:moveTo>
                    <a:pt x="727" y="0"/>
                  </a:moveTo>
                  <a:cubicBezTo>
                    <a:pt x="702" y="9499"/>
                    <a:pt x="451" y="18973"/>
                    <a:pt x="0" y="28447"/>
                  </a:cubicBezTo>
                  <a:lnTo>
                    <a:pt x="426" y="28447"/>
                  </a:lnTo>
                  <a:cubicBezTo>
                    <a:pt x="902" y="18973"/>
                    <a:pt x="1128" y="9499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2"/>
            <p:cNvSpPr/>
            <p:nvPr/>
          </p:nvSpPr>
          <p:spPr>
            <a:xfrm>
              <a:off x="2288644" y="2978340"/>
              <a:ext cx="17042" cy="501943"/>
            </a:xfrm>
            <a:custGeom>
              <a:avLst/>
              <a:gdLst/>
              <a:ahLst/>
              <a:cxnLst/>
              <a:rect l="l" t="t" r="r" b="b"/>
              <a:pathLst>
                <a:path w="903" h="26593" extrusionOk="0">
                  <a:moveTo>
                    <a:pt x="0" y="1"/>
                  </a:moveTo>
                  <a:cubicBezTo>
                    <a:pt x="301" y="8873"/>
                    <a:pt x="451" y="17720"/>
                    <a:pt x="476" y="26593"/>
                  </a:cubicBezTo>
                  <a:lnTo>
                    <a:pt x="903" y="26593"/>
                  </a:lnTo>
                  <a:cubicBezTo>
                    <a:pt x="877" y="17720"/>
                    <a:pt x="727" y="8848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2"/>
            <p:cNvSpPr/>
            <p:nvPr/>
          </p:nvSpPr>
          <p:spPr>
            <a:xfrm>
              <a:off x="2350134" y="2992061"/>
              <a:ext cx="50163" cy="530803"/>
            </a:xfrm>
            <a:custGeom>
              <a:avLst/>
              <a:gdLst/>
              <a:ahLst/>
              <a:cxnLst/>
              <a:rect l="l" t="t" r="r" b="b"/>
              <a:pathLst>
                <a:path w="2658" h="28122" extrusionOk="0">
                  <a:moveTo>
                    <a:pt x="426" y="1"/>
                  </a:moveTo>
                  <a:lnTo>
                    <a:pt x="0" y="26"/>
                  </a:lnTo>
                  <a:cubicBezTo>
                    <a:pt x="527" y="9399"/>
                    <a:pt x="1279" y="18773"/>
                    <a:pt x="2231" y="28121"/>
                  </a:cubicBezTo>
                  <a:lnTo>
                    <a:pt x="2657" y="28071"/>
                  </a:lnTo>
                  <a:cubicBezTo>
                    <a:pt x="1705" y="18723"/>
                    <a:pt x="953" y="9374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2"/>
            <p:cNvSpPr/>
            <p:nvPr/>
          </p:nvSpPr>
          <p:spPr>
            <a:xfrm>
              <a:off x="2417777" y="3010991"/>
              <a:ext cx="52050" cy="457945"/>
            </a:xfrm>
            <a:custGeom>
              <a:avLst/>
              <a:gdLst/>
              <a:ahLst/>
              <a:cxnLst/>
              <a:rect l="l" t="t" r="r" b="b"/>
              <a:pathLst>
                <a:path w="2758" h="24262" extrusionOk="0">
                  <a:moveTo>
                    <a:pt x="426" y="0"/>
                  </a:moveTo>
                  <a:lnTo>
                    <a:pt x="0" y="25"/>
                  </a:lnTo>
                  <a:cubicBezTo>
                    <a:pt x="777" y="8121"/>
                    <a:pt x="1554" y="16191"/>
                    <a:pt x="2331" y="24261"/>
                  </a:cubicBezTo>
                  <a:lnTo>
                    <a:pt x="2757" y="24211"/>
                  </a:lnTo>
                  <a:cubicBezTo>
                    <a:pt x="1980" y="16141"/>
                    <a:pt x="1203" y="807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2"/>
            <p:cNvSpPr/>
            <p:nvPr/>
          </p:nvSpPr>
          <p:spPr>
            <a:xfrm>
              <a:off x="2460356" y="3005782"/>
              <a:ext cx="86568" cy="491524"/>
            </a:xfrm>
            <a:custGeom>
              <a:avLst/>
              <a:gdLst/>
              <a:ahLst/>
              <a:cxnLst/>
              <a:rect l="l" t="t" r="r" b="b"/>
              <a:pathLst>
                <a:path w="4587" h="26041" extrusionOk="0">
                  <a:moveTo>
                    <a:pt x="426" y="1"/>
                  </a:moveTo>
                  <a:lnTo>
                    <a:pt x="0" y="76"/>
                  </a:lnTo>
                  <a:cubicBezTo>
                    <a:pt x="1379" y="8722"/>
                    <a:pt x="2782" y="17394"/>
                    <a:pt x="4186" y="26041"/>
                  </a:cubicBezTo>
                  <a:lnTo>
                    <a:pt x="4587" y="25966"/>
                  </a:lnTo>
                  <a:cubicBezTo>
                    <a:pt x="3208" y="17319"/>
                    <a:pt x="1805" y="8647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2"/>
            <p:cNvSpPr/>
            <p:nvPr/>
          </p:nvSpPr>
          <p:spPr>
            <a:xfrm>
              <a:off x="2504331" y="3003423"/>
              <a:ext cx="129635" cy="483955"/>
            </a:xfrm>
            <a:custGeom>
              <a:avLst/>
              <a:gdLst/>
              <a:ahLst/>
              <a:cxnLst/>
              <a:rect l="l" t="t" r="r" b="b"/>
              <a:pathLst>
                <a:path w="6869" h="25640" extrusionOk="0">
                  <a:moveTo>
                    <a:pt x="402" y="0"/>
                  </a:moveTo>
                  <a:lnTo>
                    <a:pt x="1" y="101"/>
                  </a:lnTo>
                  <a:cubicBezTo>
                    <a:pt x="2332" y="8572"/>
                    <a:pt x="4487" y="17093"/>
                    <a:pt x="6467" y="25640"/>
                  </a:cubicBezTo>
                  <a:lnTo>
                    <a:pt x="6868" y="25564"/>
                  </a:lnTo>
                  <a:cubicBezTo>
                    <a:pt x="4888" y="16993"/>
                    <a:pt x="2733" y="8472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2"/>
            <p:cNvSpPr/>
            <p:nvPr/>
          </p:nvSpPr>
          <p:spPr>
            <a:xfrm>
              <a:off x="2554006" y="2988286"/>
              <a:ext cx="149961" cy="497677"/>
            </a:xfrm>
            <a:custGeom>
              <a:avLst/>
              <a:gdLst/>
              <a:ahLst/>
              <a:cxnLst/>
              <a:rect l="l" t="t" r="r" b="b"/>
              <a:pathLst>
                <a:path w="7946" h="26367" extrusionOk="0">
                  <a:moveTo>
                    <a:pt x="401" y="0"/>
                  </a:moveTo>
                  <a:lnTo>
                    <a:pt x="0" y="126"/>
                  </a:lnTo>
                  <a:cubicBezTo>
                    <a:pt x="2507" y="8873"/>
                    <a:pt x="5013" y="17619"/>
                    <a:pt x="7544" y="26366"/>
                  </a:cubicBezTo>
                  <a:lnTo>
                    <a:pt x="7945" y="26266"/>
                  </a:lnTo>
                  <a:cubicBezTo>
                    <a:pt x="5439" y="17494"/>
                    <a:pt x="2933" y="8747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2"/>
            <p:cNvSpPr/>
            <p:nvPr/>
          </p:nvSpPr>
          <p:spPr>
            <a:xfrm>
              <a:off x="2594679" y="2976452"/>
              <a:ext cx="191122" cy="502887"/>
            </a:xfrm>
            <a:custGeom>
              <a:avLst/>
              <a:gdLst/>
              <a:ahLst/>
              <a:cxnLst/>
              <a:rect l="l" t="t" r="r" b="b"/>
              <a:pathLst>
                <a:path w="10127" h="26643" extrusionOk="0">
                  <a:moveTo>
                    <a:pt x="402" y="1"/>
                  </a:moveTo>
                  <a:lnTo>
                    <a:pt x="1" y="151"/>
                  </a:lnTo>
                  <a:cubicBezTo>
                    <a:pt x="3409" y="8923"/>
                    <a:pt x="6643" y="17745"/>
                    <a:pt x="9725" y="26642"/>
                  </a:cubicBezTo>
                  <a:lnTo>
                    <a:pt x="10126" y="26517"/>
                  </a:lnTo>
                  <a:cubicBezTo>
                    <a:pt x="7044" y="17620"/>
                    <a:pt x="3810" y="8773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2"/>
            <p:cNvSpPr/>
            <p:nvPr/>
          </p:nvSpPr>
          <p:spPr>
            <a:xfrm>
              <a:off x="1348739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0" y="0"/>
                  </a:moveTo>
                  <a:lnTo>
                    <a:pt x="151" y="5589"/>
                  </a:lnTo>
                  <a:lnTo>
                    <a:pt x="15264" y="5289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2"/>
            <p:cNvSpPr/>
            <p:nvPr/>
          </p:nvSpPr>
          <p:spPr>
            <a:xfrm>
              <a:off x="2855323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452" y="0"/>
                  </a:moveTo>
                  <a:lnTo>
                    <a:pt x="0" y="5289"/>
                  </a:lnTo>
                  <a:lnTo>
                    <a:pt x="15113" y="5589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2"/>
            <p:cNvSpPr/>
            <p:nvPr/>
          </p:nvSpPr>
          <p:spPr>
            <a:xfrm>
              <a:off x="879504" y="2936723"/>
              <a:ext cx="2751441" cy="19"/>
            </a:xfrm>
            <a:custGeom>
              <a:avLst/>
              <a:gdLst/>
              <a:ahLst/>
              <a:cxnLst/>
              <a:rect l="l" t="t" r="r" b="b"/>
              <a:pathLst>
                <a:path w="145791" h="1" extrusionOk="0">
                  <a:moveTo>
                    <a:pt x="145790" y="0"/>
                  </a:moveTo>
                  <a:lnTo>
                    <a:pt x="145790" y="0"/>
                  </a:lnTo>
                  <a:lnTo>
                    <a:pt x="1457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2"/>
            <p:cNvSpPr/>
            <p:nvPr/>
          </p:nvSpPr>
          <p:spPr>
            <a:xfrm>
              <a:off x="877598" y="2837863"/>
              <a:ext cx="2755706" cy="1236124"/>
            </a:xfrm>
            <a:custGeom>
              <a:avLst/>
              <a:gdLst/>
              <a:ahLst/>
              <a:cxnLst/>
              <a:rect l="l" t="t" r="r" b="b"/>
              <a:pathLst>
                <a:path w="146017" h="65490" extrusionOk="0">
                  <a:moveTo>
                    <a:pt x="527" y="0"/>
                  </a:moveTo>
                  <a:cubicBezTo>
                    <a:pt x="151" y="1680"/>
                    <a:pt x="1" y="3434"/>
                    <a:pt x="101" y="5238"/>
                  </a:cubicBezTo>
                  <a:cubicBezTo>
                    <a:pt x="101" y="5264"/>
                    <a:pt x="101" y="5264"/>
                    <a:pt x="101" y="5264"/>
                  </a:cubicBezTo>
                  <a:lnTo>
                    <a:pt x="878" y="18146"/>
                  </a:lnTo>
                  <a:lnTo>
                    <a:pt x="1204" y="23108"/>
                  </a:lnTo>
                  <a:lnTo>
                    <a:pt x="1379" y="26216"/>
                  </a:lnTo>
                  <a:lnTo>
                    <a:pt x="1780" y="32632"/>
                  </a:lnTo>
                  <a:lnTo>
                    <a:pt x="2206" y="39574"/>
                  </a:lnTo>
                  <a:lnTo>
                    <a:pt x="2432" y="43309"/>
                  </a:lnTo>
                  <a:lnTo>
                    <a:pt x="2658" y="47118"/>
                  </a:lnTo>
                  <a:cubicBezTo>
                    <a:pt x="3284" y="57419"/>
                    <a:pt x="12307" y="65489"/>
                    <a:pt x="23209" y="65489"/>
                  </a:cubicBezTo>
                  <a:lnTo>
                    <a:pt x="122809" y="65489"/>
                  </a:lnTo>
                  <a:cubicBezTo>
                    <a:pt x="133711" y="65489"/>
                    <a:pt x="142708" y="57419"/>
                    <a:pt x="143335" y="47118"/>
                  </a:cubicBezTo>
                  <a:lnTo>
                    <a:pt x="144087" y="34863"/>
                  </a:lnTo>
                  <a:lnTo>
                    <a:pt x="144513" y="27945"/>
                  </a:lnTo>
                  <a:lnTo>
                    <a:pt x="144714" y="24562"/>
                  </a:lnTo>
                  <a:lnTo>
                    <a:pt x="144989" y="20076"/>
                  </a:lnTo>
                  <a:lnTo>
                    <a:pt x="145891" y="5264"/>
                  </a:lnTo>
                  <a:lnTo>
                    <a:pt x="145891" y="5238"/>
                  </a:lnTo>
                  <a:cubicBezTo>
                    <a:pt x="146017" y="3434"/>
                    <a:pt x="145866" y="1680"/>
                    <a:pt x="145465" y="0"/>
                  </a:cubicBezTo>
                  <a:lnTo>
                    <a:pt x="143335" y="34788"/>
                  </a:lnTo>
                  <a:cubicBezTo>
                    <a:pt x="142708" y="45088"/>
                    <a:pt x="133711" y="53133"/>
                    <a:pt x="122809" y="53133"/>
                  </a:cubicBezTo>
                  <a:lnTo>
                    <a:pt x="23209" y="53133"/>
                  </a:lnTo>
                  <a:cubicBezTo>
                    <a:pt x="12307" y="53133"/>
                    <a:pt x="3284" y="45088"/>
                    <a:pt x="2658" y="34788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2"/>
            <p:cNvSpPr/>
            <p:nvPr/>
          </p:nvSpPr>
          <p:spPr>
            <a:xfrm>
              <a:off x="133690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2"/>
            <p:cNvSpPr/>
            <p:nvPr/>
          </p:nvSpPr>
          <p:spPr>
            <a:xfrm>
              <a:off x="128345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2"/>
            <p:cNvSpPr/>
            <p:nvPr/>
          </p:nvSpPr>
          <p:spPr>
            <a:xfrm>
              <a:off x="128345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2"/>
            <p:cNvSpPr/>
            <p:nvPr/>
          </p:nvSpPr>
          <p:spPr>
            <a:xfrm>
              <a:off x="1200204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2"/>
            <p:cNvSpPr/>
            <p:nvPr/>
          </p:nvSpPr>
          <p:spPr>
            <a:xfrm>
              <a:off x="1146754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2"/>
            <p:cNvSpPr/>
            <p:nvPr/>
          </p:nvSpPr>
          <p:spPr>
            <a:xfrm>
              <a:off x="1146754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2"/>
            <p:cNvSpPr/>
            <p:nvPr/>
          </p:nvSpPr>
          <p:spPr>
            <a:xfrm>
              <a:off x="1476929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2"/>
            <p:cNvSpPr/>
            <p:nvPr/>
          </p:nvSpPr>
          <p:spPr>
            <a:xfrm>
              <a:off x="1423479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04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2"/>
            <p:cNvSpPr/>
            <p:nvPr/>
          </p:nvSpPr>
          <p:spPr>
            <a:xfrm>
              <a:off x="1423479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2"/>
            <p:cNvSpPr/>
            <p:nvPr/>
          </p:nvSpPr>
          <p:spPr>
            <a:xfrm>
              <a:off x="1617424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2"/>
            <p:cNvSpPr/>
            <p:nvPr/>
          </p:nvSpPr>
          <p:spPr>
            <a:xfrm>
              <a:off x="1563974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2"/>
            <p:cNvSpPr/>
            <p:nvPr/>
          </p:nvSpPr>
          <p:spPr>
            <a:xfrm>
              <a:off x="1563974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2"/>
            <p:cNvSpPr/>
            <p:nvPr/>
          </p:nvSpPr>
          <p:spPr>
            <a:xfrm>
              <a:off x="175790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2"/>
            <p:cNvSpPr/>
            <p:nvPr/>
          </p:nvSpPr>
          <p:spPr>
            <a:xfrm>
              <a:off x="170445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2"/>
            <p:cNvSpPr/>
            <p:nvPr/>
          </p:nvSpPr>
          <p:spPr>
            <a:xfrm>
              <a:off x="170445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2"/>
            <p:cNvSpPr/>
            <p:nvPr/>
          </p:nvSpPr>
          <p:spPr>
            <a:xfrm>
              <a:off x="1897923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2"/>
            <p:cNvSpPr/>
            <p:nvPr/>
          </p:nvSpPr>
          <p:spPr>
            <a:xfrm>
              <a:off x="1844473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2"/>
            <p:cNvSpPr/>
            <p:nvPr/>
          </p:nvSpPr>
          <p:spPr>
            <a:xfrm>
              <a:off x="1844473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2"/>
            <p:cNvSpPr/>
            <p:nvPr/>
          </p:nvSpPr>
          <p:spPr>
            <a:xfrm>
              <a:off x="2038418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2"/>
            <p:cNvSpPr/>
            <p:nvPr/>
          </p:nvSpPr>
          <p:spPr>
            <a:xfrm>
              <a:off x="1984949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2"/>
            <p:cNvSpPr/>
            <p:nvPr/>
          </p:nvSpPr>
          <p:spPr>
            <a:xfrm>
              <a:off x="1984949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2"/>
            <p:cNvSpPr/>
            <p:nvPr/>
          </p:nvSpPr>
          <p:spPr>
            <a:xfrm>
              <a:off x="2178422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2"/>
            <p:cNvSpPr/>
            <p:nvPr/>
          </p:nvSpPr>
          <p:spPr>
            <a:xfrm>
              <a:off x="2124972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2"/>
            <p:cNvSpPr/>
            <p:nvPr/>
          </p:nvSpPr>
          <p:spPr>
            <a:xfrm>
              <a:off x="2124972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2"/>
            <p:cNvSpPr/>
            <p:nvPr/>
          </p:nvSpPr>
          <p:spPr>
            <a:xfrm>
              <a:off x="2318917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2"/>
            <p:cNvSpPr/>
            <p:nvPr/>
          </p:nvSpPr>
          <p:spPr>
            <a:xfrm>
              <a:off x="2265467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2"/>
            <p:cNvSpPr/>
            <p:nvPr/>
          </p:nvSpPr>
          <p:spPr>
            <a:xfrm>
              <a:off x="2265467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2"/>
            <p:cNvSpPr/>
            <p:nvPr/>
          </p:nvSpPr>
          <p:spPr>
            <a:xfrm>
              <a:off x="2458921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2"/>
            <p:cNvSpPr/>
            <p:nvPr/>
          </p:nvSpPr>
          <p:spPr>
            <a:xfrm>
              <a:off x="2405471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2"/>
            <p:cNvSpPr/>
            <p:nvPr/>
          </p:nvSpPr>
          <p:spPr>
            <a:xfrm>
              <a:off x="2405471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2"/>
            <p:cNvSpPr/>
            <p:nvPr/>
          </p:nvSpPr>
          <p:spPr>
            <a:xfrm>
              <a:off x="259941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2"/>
            <p:cNvSpPr/>
            <p:nvPr/>
          </p:nvSpPr>
          <p:spPr>
            <a:xfrm>
              <a:off x="254596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2"/>
            <p:cNvSpPr/>
            <p:nvPr/>
          </p:nvSpPr>
          <p:spPr>
            <a:xfrm>
              <a:off x="254596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2"/>
            <p:cNvSpPr/>
            <p:nvPr/>
          </p:nvSpPr>
          <p:spPr>
            <a:xfrm>
              <a:off x="273991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2"/>
            <p:cNvSpPr/>
            <p:nvPr/>
          </p:nvSpPr>
          <p:spPr>
            <a:xfrm>
              <a:off x="2686461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2"/>
            <p:cNvSpPr/>
            <p:nvPr/>
          </p:nvSpPr>
          <p:spPr>
            <a:xfrm>
              <a:off x="2686461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2"/>
            <p:cNvSpPr/>
            <p:nvPr/>
          </p:nvSpPr>
          <p:spPr>
            <a:xfrm>
              <a:off x="2879915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2"/>
            <p:cNvSpPr/>
            <p:nvPr/>
          </p:nvSpPr>
          <p:spPr>
            <a:xfrm>
              <a:off x="2826465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2"/>
            <p:cNvSpPr/>
            <p:nvPr/>
          </p:nvSpPr>
          <p:spPr>
            <a:xfrm>
              <a:off x="2826465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2"/>
            <p:cNvSpPr/>
            <p:nvPr/>
          </p:nvSpPr>
          <p:spPr>
            <a:xfrm>
              <a:off x="302041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2"/>
            <p:cNvSpPr/>
            <p:nvPr/>
          </p:nvSpPr>
          <p:spPr>
            <a:xfrm>
              <a:off x="296696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2"/>
            <p:cNvSpPr/>
            <p:nvPr/>
          </p:nvSpPr>
          <p:spPr>
            <a:xfrm>
              <a:off x="296696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2"/>
            <p:cNvSpPr/>
            <p:nvPr/>
          </p:nvSpPr>
          <p:spPr>
            <a:xfrm>
              <a:off x="3160414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2"/>
            <p:cNvSpPr/>
            <p:nvPr/>
          </p:nvSpPr>
          <p:spPr>
            <a:xfrm>
              <a:off x="3106964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2"/>
            <p:cNvSpPr/>
            <p:nvPr/>
          </p:nvSpPr>
          <p:spPr>
            <a:xfrm>
              <a:off x="3106964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2"/>
            <p:cNvSpPr/>
            <p:nvPr/>
          </p:nvSpPr>
          <p:spPr>
            <a:xfrm>
              <a:off x="330423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2"/>
            <p:cNvSpPr/>
            <p:nvPr/>
          </p:nvSpPr>
          <p:spPr>
            <a:xfrm>
              <a:off x="3250762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2"/>
            <p:cNvSpPr/>
            <p:nvPr/>
          </p:nvSpPr>
          <p:spPr>
            <a:xfrm>
              <a:off x="3250762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2"/>
            <p:cNvSpPr/>
            <p:nvPr/>
          </p:nvSpPr>
          <p:spPr>
            <a:xfrm>
              <a:off x="133690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2"/>
            <p:cNvSpPr/>
            <p:nvPr/>
          </p:nvSpPr>
          <p:spPr>
            <a:xfrm>
              <a:off x="128345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2"/>
            <p:cNvSpPr/>
            <p:nvPr/>
          </p:nvSpPr>
          <p:spPr>
            <a:xfrm>
              <a:off x="128345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2"/>
            <p:cNvSpPr/>
            <p:nvPr/>
          </p:nvSpPr>
          <p:spPr>
            <a:xfrm>
              <a:off x="1200204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2"/>
            <p:cNvSpPr/>
            <p:nvPr/>
          </p:nvSpPr>
          <p:spPr>
            <a:xfrm>
              <a:off x="1146754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2"/>
            <p:cNvSpPr/>
            <p:nvPr/>
          </p:nvSpPr>
          <p:spPr>
            <a:xfrm>
              <a:off x="1146754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2"/>
            <p:cNvSpPr/>
            <p:nvPr/>
          </p:nvSpPr>
          <p:spPr>
            <a:xfrm>
              <a:off x="1476929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2"/>
            <p:cNvSpPr/>
            <p:nvPr/>
          </p:nvSpPr>
          <p:spPr>
            <a:xfrm>
              <a:off x="1423479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208" y="6366"/>
                  </a:cubicBezTo>
                  <a:cubicBezTo>
                    <a:pt x="4963" y="6366"/>
                    <a:pt x="6391" y="4938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2"/>
            <p:cNvSpPr/>
            <p:nvPr/>
          </p:nvSpPr>
          <p:spPr>
            <a:xfrm>
              <a:off x="1423479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2"/>
            <p:cNvSpPr/>
            <p:nvPr/>
          </p:nvSpPr>
          <p:spPr>
            <a:xfrm>
              <a:off x="1617424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2"/>
            <p:cNvSpPr/>
            <p:nvPr/>
          </p:nvSpPr>
          <p:spPr>
            <a:xfrm>
              <a:off x="1563974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2"/>
            <p:cNvSpPr/>
            <p:nvPr/>
          </p:nvSpPr>
          <p:spPr>
            <a:xfrm>
              <a:off x="1563974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2"/>
            <p:cNvSpPr/>
            <p:nvPr/>
          </p:nvSpPr>
          <p:spPr>
            <a:xfrm>
              <a:off x="175790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2"/>
            <p:cNvSpPr/>
            <p:nvPr/>
          </p:nvSpPr>
          <p:spPr>
            <a:xfrm>
              <a:off x="170445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170445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1897923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1844473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1844473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2038418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1984949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1984949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2178422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2124972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2124972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2"/>
            <p:cNvSpPr/>
            <p:nvPr/>
          </p:nvSpPr>
          <p:spPr>
            <a:xfrm>
              <a:off x="2318917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2"/>
            <p:cNvSpPr/>
            <p:nvPr/>
          </p:nvSpPr>
          <p:spPr>
            <a:xfrm>
              <a:off x="2265467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>
              <a:off x="2265467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>
              <a:off x="2458921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>
              <a:off x="2405471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209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>
              <a:off x="2405471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>
              <a:off x="259941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>
              <a:off x="254596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>
              <a:off x="254596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>
              <a:off x="273991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>
              <a:off x="2686461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>
              <a:off x="2686461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>
              <a:off x="2879915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>
              <a:off x="2826465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>
              <a:off x="2826465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>
              <a:off x="302041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>
              <a:off x="296696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2"/>
            <p:cNvSpPr/>
            <p:nvPr/>
          </p:nvSpPr>
          <p:spPr>
            <a:xfrm>
              <a:off x="296696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2"/>
            <p:cNvSpPr/>
            <p:nvPr/>
          </p:nvSpPr>
          <p:spPr>
            <a:xfrm>
              <a:off x="3160414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3106964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3106964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330423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2"/>
            <p:cNvSpPr/>
            <p:nvPr/>
          </p:nvSpPr>
          <p:spPr>
            <a:xfrm>
              <a:off x="3250762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2"/>
            <p:cNvSpPr/>
            <p:nvPr/>
          </p:nvSpPr>
          <p:spPr>
            <a:xfrm>
              <a:off x="3250762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2"/>
            <p:cNvSpPr/>
            <p:nvPr/>
          </p:nvSpPr>
          <p:spPr>
            <a:xfrm>
              <a:off x="133690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2"/>
            <p:cNvSpPr/>
            <p:nvPr/>
          </p:nvSpPr>
          <p:spPr>
            <a:xfrm>
              <a:off x="128345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2"/>
            <p:cNvSpPr/>
            <p:nvPr/>
          </p:nvSpPr>
          <p:spPr>
            <a:xfrm>
              <a:off x="128345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2"/>
            <p:cNvSpPr/>
            <p:nvPr/>
          </p:nvSpPr>
          <p:spPr>
            <a:xfrm>
              <a:off x="1476929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2"/>
            <p:cNvSpPr/>
            <p:nvPr/>
          </p:nvSpPr>
          <p:spPr>
            <a:xfrm>
              <a:off x="1423479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2"/>
            <p:cNvSpPr/>
            <p:nvPr/>
          </p:nvSpPr>
          <p:spPr>
            <a:xfrm>
              <a:off x="1423479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2"/>
            <p:cNvSpPr/>
            <p:nvPr/>
          </p:nvSpPr>
          <p:spPr>
            <a:xfrm>
              <a:off x="1617424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2"/>
            <p:cNvSpPr/>
            <p:nvPr/>
          </p:nvSpPr>
          <p:spPr>
            <a:xfrm>
              <a:off x="1563974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2"/>
            <p:cNvSpPr/>
            <p:nvPr/>
          </p:nvSpPr>
          <p:spPr>
            <a:xfrm>
              <a:off x="1563974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2"/>
            <p:cNvSpPr/>
            <p:nvPr/>
          </p:nvSpPr>
          <p:spPr>
            <a:xfrm>
              <a:off x="175790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2"/>
            <p:cNvSpPr/>
            <p:nvPr/>
          </p:nvSpPr>
          <p:spPr>
            <a:xfrm>
              <a:off x="170445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2"/>
            <p:cNvSpPr/>
            <p:nvPr/>
          </p:nvSpPr>
          <p:spPr>
            <a:xfrm>
              <a:off x="170445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2"/>
            <p:cNvSpPr/>
            <p:nvPr/>
          </p:nvSpPr>
          <p:spPr>
            <a:xfrm>
              <a:off x="1897923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2"/>
            <p:cNvSpPr/>
            <p:nvPr/>
          </p:nvSpPr>
          <p:spPr>
            <a:xfrm>
              <a:off x="1844473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2"/>
            <p:cNvSpPr/>
            <p:nvPr/>
          </p:nvSpPr>
          <p:spPr>
            <a:xfrm>
              <a:off x="1844473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2"/>
            <p:cNvSpPr/>
            <p:nvPr/>
          </p:nvSpPr>
          <p:spPr>
            <a:xfrm>
              <a:off x="2038418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2"/>
            <p:cNvSpPr/>
            <p:nvPr/>
          </p:nvSpPr>
          <p:spPr>
            <a:xfrm>
              <a:off x="1984949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2"/>
            <p:cNvSpPr/>
            <p:nvPr/>
          </p:nvSpPr>
          <p:spPr>
            <a:xfrm>
              <a:off x="1984949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2"/>
            <p:cNvSpPr/>
            <p:nvPr/>
          </p:nvSpPr>
          <p:spPr>
            <a:xfrm>
              <a:off x="2178422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2"/>
            <p:cNvSpPr/>
            <p:nvPr/>
          </p:nvSpPr>
          <p:spPr>
            <a:xfrm>
              <a:off x="2124972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2"/>
            <p:cNvSpPr/>
            <p:nvPr/>
          </p:nvSpPr>
          <p:spPr>
            <a:xfrm>
              <a:off x="2124972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2"/>
            <p:cNvSpPr/>
            <p:nvPr/>
          </p:nvSpPr>
          <p:spPr>
            <a:xfrm>
              <a:off x="2318917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2"/>
            <p:cNvSpPr/>
            <p:nvPr/>
          </p:nvSpPr>
          <p:spPr>
            <a:xfrm>
              <a:off x="2265467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2"/>
            <p:cNvSpPr/>
            <p:nvPr/>
          </p:nvSpPr>
          <p:spPr>
            <a:xfrm>
              <a:off x="2265467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2"/>
            <p:cNvSpPr/>
            <p:nvPr/>
          </p:nvSpPr>
          <p:spPr>
            <a:xfrm>
              <a:off x="2458921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2"/>
            <p:cNvSpPr/>
            <p:nvPr/>
          </p:nvSpPr>
          <p:spPr>
            <a:xfrm>
              <a:off x="2405471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2"/>
            <p:cNvSpPr/>
            <p:nvPr/>
          </p:nvSpPr>
          <p:spPr>
            <a:xfrm>
              <a:off x="2405471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2"/>
            <p:cNvSpPr/>
            <p:nvPr/>
          </p:nvSpPr>
          <p:spPr>
            <a:xfrm>
              <a:off x="259941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2"/>
            <p:cNvSpPr/>
            <p:nvPr/>
          </p:nvSpPr>
          <p:spPr>
            <a:xfrm>
              <a:off x="254596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2"/>
            <p:cNvSpPr/>
            <p:nvPr/>
          </p:nvSpPr>
          <p:spPr>
            <a:xfrm>
              <a:off x="254596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2"/>
            <p:cNvSpPr/>
            <p:nvPr/>
          </p:nvSpPr>
          <p:spPr>
            <a:xfrm>
              <a:off x="2739911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2"/>
            <p:cNvSpPr/>
            <p:nvPr/>
          </p:nvSpPr>
          <p:spPr>
            <a:xfrm>
              <a:off x="2686461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2"/>
            <p:cNvSpPr/>
            <p:nvPr/>
          </p:nvSpPr>
          <p:spPr>
            <a:xfrm>
              <a:off x="2686461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2"/>
            <p:cNvSpPr/>
            <p:nvPr/>
          </p:nvSpPr>
          <p:spPr>
            <a:xfrm>
              <a:off x="2879915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2"/>
            <p:cNvSpPr/>
            <p:nvPr/>
          </p:nvSpPr>
          <p:spPr>
            <a:xfrm>
              <a:off x="2826465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2"/>
            <p:cNvSpPr/>
            <p:nvPr/>
          </p:nvSpPr>
          <p:spPr>
            <a:xfrm>
              <a:off x="2826465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2"/>
            <p:cNvSpPr/>
            <p:nvPr/>
          </p:nvSpPr>
          <p:spPr>
            <a:xfrm>
              <a:off x="302041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2"/>
            <p:cNvSpPr/>
            <p:nvPr/>
          </p:nvSpPr>
          <p:spPr>
            <a:xfrm>
              <a:off x="296696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2"/>
            <p:cNvSpPr/>
            <p:nvPr/>
          </p:nvSpPr>
          <p:spPr>
            <a:xfrm>
              <a:off x="296696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2"/>
            <p:cNvSpPr/>
            <p:nvPr/>
          </p:nvSpPr>
          <p:spPr>
            <a:xfrm>
              <a:off x="3160414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2"/>
            <p:cNvSpPr/>
            <p:nvPr/>
          </p:nvSpPr>
          <p:spPr>
            <a:xfrm>
              <a:off x="3106964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2"/>
            <p:cNvSpPr/>
            <p:nvPr/>
          </p:nvSpPr>
          <p:spPr>
            <a:xfrm>
              <a:off x="3106964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112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 Feitas</a:t>
            </a:r>
            <a:endParaRPr dirty="0"/>
          </a:p>
        </p:txBody>
      </p:sp>
      <p:cxnSp>
        <p:nvCxnSpPr>
          <p:cNvPr id="1455" name="Google Shape;1455;p80"/>
          <p:cNvCxnSpPr>
            <a:stCxn id="1456" idx="3"/>
            <a:endCxn id="1457" idx="3"/>
          </p:cNvCxnSpPr>
          <p:nvPr/>
        </p:nvCxnSpPr>
        <p:spPr>
          <a:xfrm>
            <a:off x="3935025" y="2062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80"/>
          <p:cNvCxnSpPr>
            <a:stCxn id="1457" idx="2"/>
            <a:endCxn id="1459" idx="0"/>
          </p:cNvCxnSpPr>
          <p:nvPr/>
        </p:nvCxnSpPr>
        <p:spPr>
          <a:xfrm rot="5400000">
            <a:off x="4124325" y="1873650"/>
            <a:ext cx="895500" cy="190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7" name="Google Shape;1457;p80"/>
          <p:cNvSpPr/>
          <p:nvPr/>
        </p:nvSpPr>
        <p:spPr>
          <a:xfrm flipH="1">
            <a:off x="520897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5" name="Google Shape;1465;p80"/>
          <p:cNvSpPr txBox="1"/>
          <p:nvPr/>
        </p:nvSpPr>
        <p:spPr>
          <a:xfrm flipH="1">
            <a:off x="6158725" y="1666124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para mim como aluno em história</a:t>
            </a:r>
          </a:p>
        </p:txBody>
      </p:sp>
      <p:sp>
        <p:nvSpPr>
          <p:cNvPr id="1456" name="Google Shape;1456;p80"/>
          <p:cNvSpPr/>
          <p:nvPr/>
        </p:nvSpPr>
        <p:spPr>
          <a:xfrm>
            <a:off x="330652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7" name="Google Shape;1467;p80"/>
          <p:cNvSpPr txBox="1"/>
          <p:nvPr/>
        </p:nvSpPr>
        <p:spPr>
          <a:xfrm>
            <a:off x="1081425" y="1666124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pra minha tarefa</a:t>
            </a:r>
            <a:endParaRPr sz="16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9" name="Google Shape;1459;p80"/>
          <p:cNvSpPr/>
          <p:nvPr/>
        </p:nvSpPr>
        <p:spPr>
          <a:xfrm>
            <a:off x="330652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9" name="Google Shape;1469;p80"/>
          <p:cNvSpPr txBox="1"/>
          <p:nvPr/>
        </p:nvSpPr>
        <p:spPr>
          <a:xfrm>
            <a:off x="1238700" y="3238227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para mim como aluno nas matérias</a:t>
            </a:r>
          </a:p>
        </p:txBody>
      </p:sp>
      <p:grpSp>
        <p:nvGrpSpPr>
          <p:cNvPr id="1470" name="Google Shape;1470;p80"/>
          <p:cNvGrpSpPr/>
          <p:nvPr/>
        </p:nvGrpSpPr>
        <p:grpSpPr>
          <a:xfrm>
            <a:off x="4032842" y="1497345"/>
            <a:ext cx="854898" cy="2694743"/>
            <a:chOff x="4032842" y="1497345"/>
            <a:chExt cx="854898" cy="2694743"/>
          </a:xfrm>
        </p:grpSpPr>
        <p:sp>
          <p:nvSpPr>
            <p:cNvPr id="1471" name="Google Shape;1471;p80"/>
            <p:cNvSpPr/>
            <p:nvPr/>
          </p:nvSpPr>
          <p:spPr>
            <a:xfrm>
              <a:off x="4595619" y="149734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4534318" y="383877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4032842" y="2662171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1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Resposta das Perguntas</a:t>
            </a:r>
            <a:endParaRPr dirty="0"/>
          </a:p>
        </p:txBody>
      </p:sp>
      <p:sp>
        <p:nvSpPr>
          <p:cNvPr id="1482" name="Google Shape;1482;p81"/>
          <p:cNvSpPr txBox="1"/>
          <p:nvPr/>
        </p:nvSpPr>
        <p:spPr>
          <a:xfrm flipH="1">
            <a:off x="3014661" y="2544837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para mim como aluno em história</a:t>
            </a:r>
          </a:p>
        </p:txBody>
      </p:sp>
      <p:sp>
        <p:nvSpPr>
          <p:cNvPr id="1484" name="Google Shape;1484;p81"/>
          <p:cNvSpPr txBox="1"/>
          <p:nvPr/>
        </p:nvSpPr>
        <p:spPr>
          <a:xfrm flipH="1">
            <a:off x="3014761" y="1369875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pra minha tarefa</a:t>
            </a:r>
          </a:p>
        </p:txBody>
      </p:sp>
      <p:sp>
        <p:nvSpPr>
          <p:cNvPr id="1486" name="Google Shape;1486;p81"/>
          <p:cNvSpPr txBox="1"/>
          <p:nvPr/>
        </p:nvSpPr>
        <p:spPr>
          <a:xfrm flipH="1">
            <a:off x="3014861" y="3719775"/>
            <a:ext cx="23225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Qual nota eu daria para mim como aluno nas matérias</a:t>
            </a:r>
          </a:p>
        </p:txBody>
      </p:sp>
      <p:sp>
        <p:nvSpPr>
          <p:cNvPr id="1487" name="Google Shape;1487;p81"/>
          <p:cNvSpPr/>
          <p:nvPr/>
        </p:nvSpPr>
        <p:spPr>
          <a:xfrm flipH="1">
            <a:off x="5413229" y="1512846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8" name="Google Shape;1488;p81"/>
          <p:cNvSpPr/>
          <p:nvPr/>
        </p:nvSpPr>
        <p:spPr>
          <a:xfrm flipH="1">
            <a:off x="5413229" y="2730421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89" name="Google Shape;1489;p81"/>
          <p:cNvSpPr/>
          <p:nvPr/>
        </p:nvSpPr>
        <p:spPr>
          <a:xfrm flipH="1">
            <a:off x="5413229" y="3862746"/>
            <a:ext cx="5301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>
              <a:solidFill>
                <a:schemeClr val="accent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90" name="Google Shape;1490;p81"/>
          <p:cNvSpPr txBox="1"/>
          <p:nvPr/>
        </p:nvSpPr>
        <p:spPr>
          <a:xfrm>
            <a:off x="6359967" y="1211725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RB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81"/>
          <p:cNvSpPr txBox="1"/>
          <p:nvPr/>
        </p:nvSpPr>
        <p:spPr>
          <a:xfrm>
            <a:off x="6359967" y="1813950"/>
            <a:ext cx="2542732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Creio que tenho me desgastado ao decorrer do ano e que essa tarefa poderia ser bem melhor do que foi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1"/>
          <p:cNvSpPr txBox="1"/>
          <p:nvPr/>
        </p:nvSpPr>
        <p:spPr>
          <a:xfrm>
            <a:off x="6359967" y="2428900"/>
            <a:ext cx="20859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BMB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81"/>
          <p:cNvSpPr txBox="1"/>
          <p:nvPr/>
        </p:nvSpPr>
        <p:spPr>
          <a:xfrm>
            <a:off x="6359966" y="3031125"/>
            <a:ext cx="2542733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Creio que mesmo que possa melhorar, presto atenção na matéria e tenho um bom potencial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81"/>
          <p:cNvSpPr txBox="1"/>
          <p:nvPr/>
        </p:nvSpPr>
        <p:spPr>
          <a:xfrm>
            <a:off x="6359966" y="3514896"/>
            <a:ext cx="53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81"/>
          <p:cNvSpPr txBox="1"/>
          <p:nvPr/>
        </p:nvSpPr>
        <p:spPr>
          <a:xfrm>
            <a:off x="6359967" y="4163863"/>
            <a:ext cx="2542732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Creio que tenho mais dificuldades em matérias de exatas e preciso me dedicar mais nesse âmbito</a:t>
            </a:r>
            <a:endParaRPr sz="1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6" name="Google Shape;1496;p81"/>
          <p:cNvCxnSpPr>
            <a:stCxn id="1487" idx="1"/>
            <a:endCxn id="1490" idx="1"/>
          </p:cNvCxnSpPr>
          <p:nvPr/>
        </p:nvCxnSpPr>
        <p:spPr>
          <a:xfrm rot="10800000" flipH="1">
            <a:off x="5943329" y="1476696"/>
            <a:ext cx="416700" cy="3012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81"/>
          <p:cNvCxnSpPr>
            <a:cxnSpLocks/>
            <a:stCxn id="1487" idx="1"/>
            <a:endCxn id="1491" idx="1"/>
          </p:cNvCxnSpPr>
          <p:nvPr/>
        </p:nvCxnSpPr>
        <p:spPr>
          <a:xfrm>
            <a:off x="5943329" y="1777896"/>
            <a:ext cx="416638" cy="3011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81"/>
          <p:cNvCxnSpPr>
            <a:stCxn id="1488" idx="1"/>
            <a:endCxn id="1492" idx="1"/>
          </p:cNvCxnSpPr>
          <p:nvPr/>
        </p:nvCxnSpPr>
        <p:spPr>
          <a:xfrm rot="10800000" flipH="1">
            <a:off x="5943329" y="2693971"/>
            <a:ext cx="416700" cy="30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81"/>
          <p:cNvCxnSpPr>
            <a:cxnSpLocks/>
            <a:stCxn id="1488" idx="1"/>
            <a:endCxn id="1493" idx="1"/>
          </p:cNvCxnSpPr>
          <p:nvPr/>
        </p:nvCxnSpPr>
        <p:spPr>
          <a:xfrm>
            <a:off x="5943329" y="2995471"/>
            <a:ext cx="416637" cy="3007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0" name="Google Shape;1500;p81"/>
          <p:cNvCxnSpPr>
            <a:cxnSpLocks/>
            <a:stCxn id="1489" idx="1"/>
            <a:endCxn id="1494" idx="1"/>
          </p:cNvCxnSpPr>
          <p:nvPr/>
        </p:nvCxnSpPr>
        <p:spPr>
          <a:xfrm flipV="1">
            <a:off x="5943329" y="3779946"/>
            <a:ext cx="416637" cy="347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1" name="Google Shape;1501;p81"/>
          <p:cNvCxnSpPr>
            <a:cxnSpLocks/>
            <a:stCxn id="1489" idx="1"/>
            <a:endCxn id="1495" idx="1"/>
          </p:cNvCxnSpPr>
          <p:nvPr/>
        </p:nvCxnSpPr>
        <p:spPr>
          <a:xfrm>
            <a:off x="5943329" y="4127796"/>
            <a:ext cx="416638" cy="3011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2" name="Google Shape;1502;p81"/>
          <p:cNvCxnSpPr>
            <a:cxnSpLocks/>
            <a:endCxn id="1484" idx="3"/>
          </p:cNvCxnSpPr>
          <p:nvPr/>
        </p:nvCxnSpPr>
        <p:spPr>
          <a:xfrm rot="10800000" flipH="1">
            <a:off x="1936302" y="1569891"/>
            <a:ext cx="1078500" cy="1171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3" name="Google Shape;1503;p81"/>
          <p:cNvCxnSpPr>
            <a:cxnSpLocks/>
            <a:endCxn id="1486" idx="3"/>
          </p:cNvCxnSpPr>
          <p:nvPr/>
        </p:nvCxnSpPr>
        <p:spPr>
          <a:xfrm>
            <a:off x="1936302" y="2741691"/>
            <a:ext cx="1078500" cy="1178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3462;p127">
            <a:extLst>
              <a:ext uri="{FF2B5EF4-FFF2-40B4-BE49-F238E27FC236}">
                <a16:creationId xmlns:a16="http://schemas.microsoft.com/office/drawing/2014/main" id="{E9277941-2EC8-95E8-8310-3A0496B10B88}"/>
              </a:ext>
            </a:extLst>
          </p:cNvPr>
          <p:cNvGrpSpPr/>
          <p:nvPr/>
        </p:nvGrpSpPr>
        <p:grpSpPr>
          <a:xfrm>
            <a:off x="1448016" y="2490719"/>
            <a:ext cx="370410" cy="452269"/>
            <a:chOff x="7043364" y="4033886"/>
            <a:chExt cx="370410" cy="452269"/>
          </a:xfrm>
        </p:grpSpPr>
        <p:sp>
          <p:nvSpPr>
            <p:cNvPr id="3" name="Google Shape;3463;p127">
              <a:extLst>
                <a:ext uri="{FF2B5EF4-FFF2-40B4-BE49-F238E27FC236}">
                  <a16:creationId xmlns:a16="http://schemas.microsoft.com/office/drawing/2014/main" id="{FBACD80E-A910-F506-7D8B-627784E11691}"/>
                </a:ext>
              </a:extLst>
            </p:cNvPr>
            <p:cNvSpPr/>
            <p:nvPr/>
          </p:nvSpPr>
          <p:spPr>
            <a:xfrm>
              <a:off x="7354588" y="4422457"/>
              <a:ext cx="59187" cy="63699"/>
            </a:xfrm>
            <a:custGeom>
              <a:avLst/>
              <a:gdLst/>
              <a:ahLst/>
              <a:cxnLst/>
              <a:rect l="l" t="t" r="r" b="b"/>
              <a:pathLst>
                <a:path w="2125" h="2287" extrusionOk="0">
                  <a:moveTo>
                    <a:pt x="1" y="1"/>
                  </a:moveTo>
                  <a:lnTo>
                    <a:pt x="1144" y="2287"/>
                  </a:lnTo>
                  <a:lnTo>
                    <a:pt x="1879" y="2287"/>
                  </a:lnTo>
                  <a:cubicBezTo>
                    <a:pt x="2014" y="2287"/>
                    <a:pt x="2124" y="2177"/>
                    <a:pt x="2124" y="2043"/>
                  </a:cubicBezTo>
                  <a:lnTo>
                    <a:pt x="2124" y="1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464;p127">
              <a:extLst>
                <a:ext uri="{FF2B5EF4-FFF2-40B4-BE49-F238E27FC236}">
                  <a16:creationId xmlns:a16="http://schemas.microsoft.com/office/drawing/2014/main" id="{8153604C-42DB-C276-4888-C968F8F10648}"/>
                </a:ext>
              </a:extLst>
            </p:cNvPr>
            <p:cNvSpPr/>
            <p:nvPr/>
          </p:nvSpPr>
          <p:spPr>
            <a:xfrm>
              <a:off x="7043364" y="4340542"/>
              <a:ext cx="343087" cy="145613"/>
            </a:xfrm>
            <a:custGeom>
              <a:avLst/>
              <a:gdLst/>
              <a:ahLst/>
              <a:cxnLst/>
              <a:rect l="l" t="t" r="r" b="b"/>
              <a:pathLst>
                <a:path w="12318" h="5228" extrusionOk="0">
                  <a:moveTo>
                    <a:pt x="12318" y="1"/>
                  </a:moveTo>
                  <a:lnTo>
                    <a:pt x="0" y="4249"/>
                  </a:lnTo>
                  <a:lnTo>
                    <a:pt x="0" y="4984"/>
                  </a:lnTo>
                  <a:cubicBezTo>
                    <a:pt x="0" y="5118"/>
                    <a:pt x="110" y="5228"/>
                    <a:pt x="244" y="5228"/>
                  </a:cubicBezTo>
                  <a:lnTo>
                    <a:pt x="12318" y="5228"/>
                  </a:lnTo>
                  <a:lnTo>
                    <a:pt x="12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465;p127">
              <a:extLst>
                <a:ext uri="{FF2B5EF4-FFF2-40B4-BE49-F238E27FC236}">
                  <a16:creationId xmlns:a16="http://schemas.microsoft.com/office/drawing/2014/main" id="{DA5756EC-DE30-E459-C0A8-DAE265D173EC}"/>
                </a:ext>
              </a:extLst>
            </p:cNvPr>
            <p:cNvSpPr/>
            <p:nvPr/>
          </p:nvSpPr>
          <p:spPr>
            <a:xfrm>
              <a:off x="7290889" y="4267736"/>
              <a:ext cx="122885" cy="191152"/>
            </a:xfrm>
            <a:custGeom>
              <a:avLst/>
              <a:gdLst/>
              <a:ahLst/>
              <a:cxnLst/>
              <a:rect l="l" t="t" r="r" b="b"/>
              <a:pathLst>
                <a:path w="4412" h="6863" extrusionOk="0">
                  <a:moveTo>
                    <a:pt x="0" y="1"/>
                  </a:moveTo>
                  <a:lnTo>
                    <a:pt x="3431" y="6863"/>
                  </a:lnTo>
                  <a:lnTo>
                    <a:pt x="4411" y="6863"/>
                  </a:lnTo>
                  <a:lnTo>
                    <a:pt x="4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466;p127">
              <a:extLst>
                <a:ext uri="{FF2B5EF4-FFF2-40B4-BE49-F238E27FC236}">
                  <a16:creationId xmlns:a16="http://schemas.microsoft.com/office/drawing/2014/main" id="{6D52A46F-2E4E-BC9A-1743-7ADCA220AC8B}"/>
                </a:ext>
              </a:extLst>
            </p:cNvPr>
            <p:cNvSpPr/>
            <p:nvPr/>
          </p:nvSpPr>
          <p:spPr>
            <a:xfrm>
              <a:off x="7043364" y="4267736"/>
              <a:ext cx="343087" cy="191152"/>
            </a:xfrm>
            <a:custGeom>
              <a:avLst/>
              <a:gdLst/>
              <a:ahLst/>
              <a:cxnLst/>
              <a:rect l="l" t="t" r="r" b="b"/>
              <a:pathLst>
                <a:path w="12318" h="6863" extrusionOk="0">
                  <a:moveTo>
                    <a:pt x="1961" y="1"/>
                  </a:moveTo>
                  <a:lnTo>
                    <a:pt x="0" y="5882"/>
                  </a:lnTo>
                  <a:lnTo>
                    <a:pt x="0" y="6863"/>
                  </a:lnTo>
                  <a:lnTo>
                    <a:pt x="12318" y="6863"/>
                  </a:lnTo>
                  <a:lnTo>
                    <a:pt x="12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67;p127">
              <a:extLst>
                <a:ext uri="{FF2B5EF4-FFF2-40B4-BE49-F238E27FC236}">
                  <a16:creationId xmlns:a16="http://schemas.microsoft.com/office/drawing/2014/main" id="{099A008A-B531-4E7F-0E79-EE7EC11C679D}"/>
                </a:ext>
              </a:extLst>
            </p:cNvPr>
            <p:cNvSpPr/>
            <p:nvPr/>
          </p:nvSpPr>
          <p:spPr>
            <a:xfrm>
              <a:off x="7263593" y="4281412"/>
              <a:ext cx="138148" cy="138176"/>
            </a:xfrm>
            <a:custGeom>
              <a:avLst/>
              <a:gdLst/>
              <a:ahLst/>
              <a:cxnLst/>
              <a:rect l="l" t="t" r="r" b="b"/>
              <a:pathLst>
                <a:path w="4960" h="4961" extrusionOk="0">
                  <a:moveTo>
                    <a:pt x="0" y="0"/>
                  </a:moveTo>
                  <a:lnTo>
                    <a:pt x="549" y="4960"/>
                  </a:lnTo>
                  <a:lnTo>
                    <a:pt x="4960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68;p127">
              <a:extLst>
                <a:ext uri="{FF2B5EF4-FFF2-40B4-BE49-F238E27FC236}">
                  <a16:creationId xmlns:a16="http://schemas.microsoft.com/office/drawing/2014/main" id="{ABE840DA-8E3B-2726-61FF-398DB89B568D}"/>
                </a:ext>
              </a:extLst>
            </p:cNvPr>
            <p:cNvSpPr/>
            <p:nvPr/>
          </p:nvSpPr>
          <p:spPr>
            <a:xfrm>
              <a:off x="7345480" y="4033886"/>
              <a:ext cx="68294" cy="274848"/>
            </a:xfrm>
            <a:custGeom>
              <a:avLst/>
              <a:gdLst/>
              <a:ahLst/>
              <a:cxnLst/>
              <a:rect l="l" t="t" r="r" b="b"/>
              <a:pathLst>
                <a:path w="2452" h="9868" extrusionOk="0">
                  <a:moveTo>
                    <a:pt x="1471" y="0"/>
                  </a:moveTo>
                  <a:lnTo>
                    <a:pt x="1" y="9868"/>
                  </a:lnTo>
                  <a:lnTo>
                    <a:pt x="980" y="9868"/>
                  </a:lnTo>
                  <a:cubicBezTo>
                    <a:pt x="1793" y="9868"/>
                    <a:pt x="2451" y="9209"/>
                    <a:pt x="2451" y="8397"/>
                  </a:cubicBezTo>
                  <a:lnTo>
                    <a:pt x="2451" y="244"/>
                  </a:lnTo>
                  <a:cubicBezTo>
                    <a:pt x="2451" y="110"/>
                    <a:pt x="2341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69;p127">
              <a:extLst>
                <a:ext uri="{FF2B5EF4-FFF2-40B4-BE49-F238E27FC236}">
                  <a16:creationId xmlns:a16="http://schemas.microsoft.com/office/drawing/2014/main" id="{328F87A9-4742-F538-F75E-B956786F3DA5}"/>
                </a:ext>
              </a:extLst>
            </p:cNvPr>
            <p:cNvSpPr/>
            <p:nvPr/>
          </p:nvSpPr>
          <p:spPr>
            <a:xfrm>
              <a:off x="7043364" y="4033886"/>
              <a:ext cx="218419" cy="397706"/>
            </a:xfrm>
            <a:custGeom>
              <a:avLst/>
              <a:gdLst/>
              <a:ahLst/>
              <a:cxnLst/>
              <a:rect l="l" t="t" r="r" b="b"/>
              <a:pathLst>
                <a:path w="7842" h="14279" extrusionOk="0">
                  <a:moveTo>
                    <a:pt x="244" y="0"/>
                  </a:moveTo>
                  <a:cubicBezTo>
                    <a:pt x="110" y="0"/>
                    <a:pt x="0" y="110"/>
                    <a:pt x="0" y="244"/>
                  </a:cubicBezTo>
                  <a:lnTo>
                    <a:pt x="0" y="14278"/>
                  </a:lnTo>
                  <a:lnTo>
                    <a:pt x="1961" y="14278"/>
                  </a:lnTo>
                  <a:lnTo>
                    <a:pt x="7841" y="7139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70;p127">
              <a:extLst>
                <a:ext uri="{FF2B5EF4-FFF2-40B4-BE49-F238E27FC236}">
                  <a16:creationId xmlns:a16="http://schemas.microsoft.com/office/drawing/2014/main" id="{A82114E2-91A3-A1B9-BE9D-5FDB62E36EB9}"/>
                </a:ext>
              </a:extLst>
            </p:cNvPr>
            <p:cNvSpPr/>
            <p:nvPr/>
          </p:nvSpPr>
          <p:spPr>
            <a:xfrm>
              <a:off x="7097955" y="4033886"/>
              <a:ext cx="288496" cy="397706"/>
            </a:xfrm>
            <a:custGeom>
              <a:avLst/>
              <a:gdLst/>
              <a:ahLst/>
              <a:cxnLst/>
              <a:rect l="l" t="t" r="r" b="b"/>
              <a:pathLst>
                <a:path w="10358" h="14279" extrusionOk="0">
                  <a:moveTo>
                    <a:pt x="1" y="0"/>
                  </a:moveTo>
                  <a:lnTo>
                    <a:pt x="1" y="14278"/>
                  </a:lnTo>
                  <a:lnTo>
                    <a:pt x="5456" y="14278"/>
                  </a:lnTo>
                  <a:cubicBezTo>
                    <a:pt x="6269" y="14278"/>
                    <a:pt x="6927" y="13620"/>
                    <a:pt x="6927" y="12807"/>
                  </a:cubicBezTo>
                  <a:lnTo>
                    <a:pt x="6927" y="9868"/>
                  </a:lnTo>
                  <a:lnTo>
                    <a:pt x="8888" y="9868"/>
                  </a:lnTo>
                  <a:cubicBezTo>
                    <a:pt x="9699" y="9868"/>
                    <a:pt x="10358" y="9209"/>
                    <a:pt x="10358" y="8397"/>
                  </a:cubicBezTo>
                  <a:lnTo>
                    <a:pt x="10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117"/>
          <p:cNvGrpSpPr/>
          <p:nvPr/>
        </p:nvGrpSpPr>
        <p:grpSpPr>
          <a:xfrm flipH="1">
            <a:off x="4355039" y="871034"/>
            <a:ext cx="3703477" cy="3661228"/>
            <a:chOff x="5953300" y="2654859"/>
            <a:chExt cx="2040821" cy="2017539"/>
          </a:xfrm>
        </p:grpSpPr>
        <p:sp>
          <p:nvSpPr>
            <p:cNvPr id="2856" name="Google Shape;2856;p117"/>
            <p:cNvSpPr/>
            <p:nvPr/>
          </p:nvSpPr>
          <p:spPr>
            <a:xfrm>
              <a:off x="7741193" y="4247753"/>
              <a:ext cx="45485" cy="35346"/>
            </a:xfrm>
            <a:custGeom>
              <a:avLst/>
              <a:gdLst/>
              <a:ahLst/>
              <a:cxnLst/>
              <a:rect l="l" t="t" r="r" b="b"/>
              <a:pathLst>
                <a:path w="3710" h="2883" extrusionOk="0">
                  <a:moveTo>
                    <a:pt x="1855" y="0"/>
                  </a:moveTo>
                  <a:cubicBezTo>
                    <a:pt x="0" y="0"/>
                    <a:pt x="0" y="2883"/>
                    <a:pt x="1855" y="2883"/>
                  </a:cubicBezTo>
                  <a:cubicBezTo>
                    <a:pt x="3709" y="2883"/>
                    <a:pt x="3709" y="0"/>
                    <a:pt x="1855" y="0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17"/>
            <p:cNvSpPr/>
            <p:nvPr/>
          </p:nvSpPr>
          <p:spPr>
            <a:xfrm>
              <a:off x="7678205" y="4306744"/>
              <a:ext cx="39955" cy="42407"/>
            </a:xfrm>
            <a:custGeom>
              <a:avLst/>
              <a:gdLst/>
              <a:ahLst/>
              <a:cxnLst/>
              <a:rect l="l" t="t" r="r" b="b"/>
              <a:pathLst>
                <a:path w="3259" h="3459" extrusionOk="0">
                  <a:moveTo>
                    <a:pt x="852" y="0"/>
                  </a:moveTo>
                  <a:cubicBezTo>
                    <a:pt x="677" y="577"/>
                    <a:pt x="501" y="1128"/>
                    <a:pt x="351" y="1680"/>
                  </a:cubicBezTo>
                  <a:cubicBezTo>
                    <a:pt x="0" y="2757"/>
                    <a:pt x="902" y="3459"/>
                    <a:pt x="1755" y="3459"/>
                  </a:cubicBezTo>
                  <a:cubicBezTo>
                    <a:pt x="2331" y="3459"/>
                    <a:pt x="2907" y="3158"/>
                    <a:pt x="3133" y="2456"/>
                  </a:cubicBezTo>
                  <a:cubicBezTo>
                    <a:pt x="3183" y="2306"/>
                    <a:pt x="3208" y="2156"/>
                    <a:pt x="3258" y="2005"/>
                  </a:cubicBezTo>
                  <a:cubicBezTo>
                    <a:pt x="2456" y="1354"/>
                    <a:pt x="1654" y="702"/>
                    <a:pt x="852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17"/>
            <p:cNvSpPr/>
            <p:nvPr/>
          </p:nvSpPr>
          <p:spPr>
            <a:xfrm>
              <a:off x="5997543" y="4186604"/>
              <a:ext cx="49788" cy="57781"/>
            </a:xfrm>
            <a:custGeom>
              <a:avLst/>
              <a:gdLst/>
              <a:ahLst/>
              <a:cxnLst/>
              <a:rect l="l" t="t" r="r" b="b"/>
              <a:pathLst>
                <a:path w="4061" h="4713" extrusionOk="0">
                  <a:moveTo>
                    <a:pt x="1705" y="1"/>
                  </a:moveTo>
                  <a:cubicBezTo>
                    <a:pt x="1555" y="1"/>
                    <a:pt x="1429" y="26"/>
                    <a:pt x="1304" y="76"/>
                  </a:cubicBezTo>
                  <a:cubicBezTo>
                    <a:pt x="627" y="302"/>
                    <a:pt x="1" y="1078"/>
                    <a:pt x="301" y="1830"/>
                  </a:cubicBezTo>
                  <a:cubicBezTo>
                    <a:pt x="527" y="2432"/>
                    <a:pt x="778" y="3058"/>
                    <a:pt x="1003" y="3660"/>
                  </a:cubicBezTo>
                  <a:cubicBezTo>
                    <a:pt x="1229" y="4236"/>
                    <a:pt x="1755" y="4713"/>
                    <a:pt x="2382" y="4713"/>
                  </a:cubicBezTo>
                  <a:cubicBezTo>
                    <a:pt x="2507" y="4713"/>
                    <a:pt x="2632" y="4688"/>
                    <a:pt x="2758" y="4662"/>
                  </a:cubicBezTo>
                  <a:cubicBezTo>
                    <a:pt x="3434" y="4437"/>
                    <a:pt x="4061" y="3635"/>
                    <a:pt x="3760" y="2883"/>
                  </a:cubicBezTo>
                  <a:cubicBezTo>
                    <a:pt x="3535" y="2281"/>
                    <a:pt x="3309" y="1680"/>
                    <a:pt x="3058" y="1078"/>
                  </a:cubicBezTo>
                  <a:cubicBezTo>
                    <a:pt x="2858" y="502"/>
                    <a:pt x="2307" y="1"/>
                    <a:pt x="17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17"/>
            <p:cNvSpPr/>
            <p:nvPr/>
          </p:nvSpPr>
          <p:spPr>
            <a:xfrm>
              <a:off x="6030116" y="4284309"/>
              <a:ext cx="47949" cy="45497"/>
            </a:xfrm>
            <a:custGeom>
              <a:avLst/>
              <a:gdLst/>
              <a:ahLst/>
              <a:cxnLst/>
              <a:rect l="l" t="t" r="r" b="b"/>
              <a:pathLst>
                <a:path w="3911" h="3711" extrusionOk="0">
                  <a:moveTo>
                    <a:pt x="1680" y="1"/>
                  </a:moveTo>
                  <a:cubicBezTo>
                    <a:pt x="1429" y="1"/>
                    <a:pt x="1153" y="51"/>
                    <a:pt x="953" y="201"/>
                  </a:cubicBezTo>
                  <a:cubicBezTo>
                    <a:pt x="326" y="602"/>
                    <a:pt x="0" y="1479"/>
                    <a:pt x="426" y="2156"/>
                  </a:cubicBezTo>
                  <a:cubicBezTo>
                    <a:pt x="627" y="2432"/>
                    <a:pt x="802" y="2708"/>
                    <a:pt x="1003" y="2983"/>
                  </a:cubicBezTo>
                  <a:cubicBezTo>
                    <a:pt x="1203" y="3309"/>
                    <a:pt x="1479" y="3560"/>
                    <a:pt x="1855" y="3660"/>
                  </a:cubicBezTo>
                  <a:cubicBezTo>
                    <a:pt x="1955" y="3685"/>
                    <a:pt x="2106" y="3710"/>
                    <a:pt x="2231" y="3710"/>
                  </a:cubicBezTo>
                  <a:cubicBezTo>
                    <a:pt x="2482" y="3710"/>
                    <a:pt x="2757" y="3635"/>
                    <a:pt x="2958" y="3510"/>
                  </a:cubicBezTo>
                  <a:cubicBezTo>
                    <a:pt x="3584" y="3109"/>
                    <a:pt x="3910" y="2206"/>
                    <a:pt x="3484" y="1530"/>
                  </a:cubicBezTo>
                  <a:cubicBezTo>
                    <a:pt x="3284" y="1254"/>
                    <a:pt x="3108" y="978"/>
                    <a:pt x="2908" y="703"/>
                  </a:cubicBezTo>
                  <a:cubicBezTo>
                    <a:pt x="2707" y="402"/>
                    <a:pt x="2431" y="151"/>
                    <a:pt x="2056" y="51"/>
                  </a:cubicBezTo>
                  <a:cubicBezTo>
                    <a:pt x="1930" y="26"/>
                    <a:pt x="1805" y="1"/>
                    <a:pt x="1680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17"/>
            <p:cNvSpPr/>
            <p:nvPr/>
          </p:nvSpPr>
          <p:spPr>
            <a:xfrm>
              <a:off x="5986179" y="4335320"/>
              <a:ext cx="43646" cy="45485"/>
            </a:xfrm>
            <a:custGeom>
              <a:avLst/>
              <a:gdLst/>
              <a:ahLst/>
              <a:cxnLst/>
              <a:rect l="l" t="t" r="r" b="b"/>
              <a:pathLst>
                <a:path w="3560" h="3710" extrusionOk="0">
                  <a:moveTo>
                    <a:pt x="1604" y="0"/>
                  </a:moveTo>
                  <a:cubicBezTo>
                    <a:pt x="1479" y="0"/>
                    <a:pt x="1354" y="25"/>
                    <a:pt x="1254" y="75"/>
                  </a:cubicBezTo>
                  <a:cubicBezTo>
                    <a:pt x="552" y="301"/>
                    <a:pt x="0" y="1078"/>
                    <a:pt x="251" y="1830"/>
                  </a:cubicBezTo>
                  <a:cubicBezTo>
                    <a:pt x="351" y="2105"/>
                    <a:pt x="426" y="2381"/>
                    <a:pt x="527" y="2657"/>
                  </a:cubicBezTo>
                  <a:cubicBezTo>
                    <a:pt x="652" y="3033"/>
                    <a:pt x="853" y="3334"/>
                    <a:pt x="1203" y="3534"/>
                  </a:cubicBezTo>
                  <a:cubicBezTo>
                    <a:pt x="1404" y="3634"/>
                    <a:pt x="1680" y="3709"/>
                    <a:pt x="1930" y="3709"/>
                  </a:cubicBezTo>
                  <a:cubicBezTo>
                    <a:pt x="2056" y="3709"/>
                    <a:pt x="2181" y="3709"/>
                    <a:pt x="2306" y="3659"/>
                  </a:cubicBezTo>
                  <a:cubicBezTo>
                    <a:pt x="3008" y="3434"/>
                    <a:pt x="3559" y="2657"/>
                    <a:pt x="3309" y="1905"/>
                  </a:cubicBezTo>
                  <a:cubicBezTo>
                    <a:pt x="3208" y="1629"/>
                    <a:pt x="3108" y="1354"/>
                    <a:pt x="3033" y="1078"/>
                  </a:cubicBezTo>
                  <a:cubicBezTo>
                    <a:pt x="2908" y="702"/>
                    <a:pt x="2682" y="401"/>
                    <a:pt x="2356" y="201"/>
                  </a:cubicBezTo>
                  <a:cubicBezTo>
                    <a:pt x="2156" y="75"/>
                    <a:pt x="1880" y="0"/>
                    <a:pt x="16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17"/>
            <p:cNvSpPr/>
            <p:nvPr/>
          </p:nvSpPr>
          <p:spPr>
            <a:xfrm>
              <a:off x="6065753" y="4221628"/>
              <a:ext cx="46416" cy="53785"/>
            </a:xfrm>
            <a:custGeom>
              <a:avLst/>
              <a:gdLst/>
              <a:ahLst/>
              <a:cxnLst/>
              <a:rect l="l" t="t" r="r" b="b"/>
              <a:pathLst>
                <a:path w="3786" h="4387" extrusionOk="0">
                  <a:moveTo>
                    <a:pt x="1555" y="1"/>
                  </a:moveTo>
                  <a:cubicBezTo>
                    <a:pt x="1279" y="1"/>
                    <a:pt x="1028" y="51"/>
                    <a:pt x="828" y="176"/>
                  </a:cubicBezTo>
                  <a:cubicBezTo>
                    <a:pt x="126" y="653"/>
                    <a:pt x="1" y="1404"/>
                    <a:pt x="326" y="2156"/>
                  </a:cubicBezTo>
                  <a:cubicBezTo>
                    <a:pt x="552" y="2658"/>
                    <a:pt x="778" y="3159"/>
                    <a:pt x="1003" y="3685"/>
                  </a:cubicBezTo>
                  <a:cubicBezTo>
                    <a:pt x="1204" y="4136"/>
                    <a:pt x="1730" y="4387"/>
                    <a:pt x="2256" y="4387"/>
                  </a:cubicBezTo>
                  <a:cubicBezTo>
                    <a:pt x="2507" y="4387"/>
                    <a:pt x="2758" y="4337"/>
                    <a:pt x="2958" y="4186"/>
                  </a:cubicBezTo>
                  <a:cubicBezTo>
                    <a:pt x="3660" y="3735"/>
                    <a:pt x="3785" y="2958"/>
                    <a:pt x="3459" y="2232"/>
                  </a:cubicBezTo>
                  <a:cubicBezTo>
                    <a:pt x="3259" y="1730"/>
                    <a:pt x="3033" y="1204"/>
                    <a:pt x="2808" y="703"/>
                  </a:cubicBezTo>
                  <a:cubicBezTo>
                    <a:pt x="2607" y="252"/>
                    <a:pt x="2056" y="1"/>
                    <a:pt x="155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17"/>
            <p:cNvSpPr/>
            <p:nvPr/>
          </p:nvSpPr>
          <p:spPr>
            <a:xfrm>
              <a:off x="6025200" y="4115942"/>
              <a:ext cx="39649" cy="41181"/>
            </a:xfrm>
            <a:custGeom>
              <a:avLst/>
              <a:gdLst/>
              <a:ahLst/>
              <a:cxnLst/>
              <a:rect l="l" t="t" r="r" b="b"/>
              <a:pathLst>
                <a:path w="3234" h="3359" extrusionOk="0">
                  <a:moveTo>
                    <a:pt x="1504" y="0"/>
                  </a:moveTo>
                  <a:cubicBezTo>
                    <a:pt x="1379" y="0"/>
                    <a:pt x="1254" y="25"/>
                    <a:pt x="1128" y="50"/>
                  </a:cubicBezTo>
                  <a:cubicBezTo>
                    <a:pt x="802" y="151"/>
                    <a:pt x="452" y="376"/>
                    <a:pt x="276" y="702"/>
                  </a:cubicBezTo>
                  <a:cubicBezTo>
                    <a:pt x="101" y="1028"/>
                    <a:pt x="0" y="1454"/>
                    <a:pt x="126" y="1805"/>
                  </a:cubicBezTo>
                  <a:cubicBezTo>
                    <a:pt x="201" y="1980"/>
                    <a:pt x="276" y="2131"/>
                    <a:pt x="326" y="2281"/>
                  </a:cubicBezTo>
                  <a:cubicBezTo>
                    <a:pt x="477" y="2657"/>
                    <a:pt x="652" y="2958"/>
                    <a:pt x="978" y="3158"/>
                  </a:cubicBezTo>
                  <a:cubicBezTo>
                    <a:pt x="1203" y="3284"/>
                    <a:pt x="1479" y="3359"/>
                    <a:pt x="1730" y="3359"/>
                  </a:cubicBezTo>
                  <a:cubicBezTo>
                    <a:pt x="1855" y="3359"/>
                    <a:pt x="1980" y="3334"/>
                    <a:pt x="2106" y="3309"/>
                  </a:cubicBezTo>
                  <a:cubicBezTo>
                    <a:pt x="2431" y="3183"/>
                    <a:pt x="2782" y="2958"/>
                    <a:pt x="2958" y="2632"/>
                  </a:cubicBezTo>
                  <a:cubicBezTo>
                    <a:pt x="3108" y="2306"/>
                    <a:pt x="3233" y="1880"/>
                    <a:pt x="3108" y="1529"/>
                  </a:cubicBezTo>
                  <a:cubicBezTo>
                    <a:pt x="3033" y="1379"/>
                    <a:pt x="2958" y="1203"/>
                    <a:pt x="2908" y="1053"/>
                  </a:cubicBezTo>
                  <a:cubicBezTo>
                    <a:pt x="2757" y="702"/>
                    <a:pt x="2582" y="401"/>
                    <a:pt x="2256" y="201"/>
                  </a:cubicBezTo>
                  <a:cubicBezTo>
                    <a:pt x="2030" y="76"/>
                    <a:pt x="1755" y="0"/>
                    <a:pt x="15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17"/>
            <p:cNvSpPr/>
            <p:nvPr/>
          </p:nvSpPr>
          <p:spPr>
            <a:xfrm>
              <a:off x="6394508" y="2732398"/>
              <a:ext cx="50413" cy="45791"/>
            </a:xfrm>
            <a:custGeom>
              <a:avLst/>
              <a:gdLst/>
              <a:ahLst/>
              <a:cxnLst/>
              <a:rect l="l" t="t" r="r" b="b"/>
              <a:pathLst>
                <a:path w="4112" h="3735" extrusionOk="0">
                  <a:moveTo>
                    <a:pt x="2607" y="1"/>
                  </a:moveTo>
                  <a:cubicBezTo>
                    <a:pt x="2257" y="1"/>
                    <a:pt x="1906" y="126"/>
                    <a:pt x="1630" y="402"/>
                  </a:cubicBezTo>
                  <a:cubicBezTo>
                    <a:pt x="1279" y="727"/>
                    <a:pt x="903" y="1078"/>
                    <a:pt x="552" y="1404"/>
                  </a:cubicBezTo>
                  <a:cubicBezTo>
                    <a:pt x="26" y="1905"/>
                    <a:pt x="1" y="2858"/>
                    <a:pt x="552" y="3334"/>
                  </a:cubicBezTo>
                  <a:cubicBezTo>
                    <a:pt x="828" y="3610"/>
                    <a:pt x="1179" y="3735"/>
                    <a:pt x="1530" y="3735"/>
                  </a:cubicBezTo>
                  <a:cubicBezTo>
                    <a:pt x="1855" y="3735"/>
                    <a:pt x="2206" y="3610"/>
                    <a:pt x="2482" y="3334"/>
                  </a:cubicBezTo>
                  <a:cubicBezTo>
                    <a:pt x="2858" y="3008"/>
                    <a:pt x="3209" y="2657"/>
                    <a:pt x="3560" y="2331"/>
                  </a:cubicBezTo>
                  <a:cubicBezTo>
                    <a:pt x="4086" y="1830"/>
                    <a:pt x="4111" y="878"/>
                    <a:pt x="3560" y="402"/>
                  </a:cubicBezTo>
                  <a:cubicBezTo>
                    <a:pt x="3284" y="126"/>
                    <a:pt x="2933" y="1"/>
                    <a:pt x="2607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17"/>
            <p:cNvSpPr/>
            <p:nvPr/>
          </p:nvSpPr>
          <p:spPr>
            <a:xfrm>
              <a:off x="6459347" y="2738846"/>
              <a:ext cx="52853" cy="47949"/>
            </a:xfrm>
            <a:custGeom>
              <a:avLst/>
              <a:gdLst/>
              <a:ahLst/>
              <a:cxnLst/>
              <a:rect l="l" t="t" r="r" b="b"/>
              <a:pathLst>
                <a:path w="4311" h="3911" extrusionOk="0">
                  <a:moveTo>
                    <a:pt x="2832" y="1"/>
                  </a:moveTo>
                  <a:cubicBezTo>
                    <a:pt x="2607" y="1"/>
                    <a:pt x="2381" y="76"/>
                    <a:pt x="2206" y="226"/>
                  </a:cubicBezTo>
                  <a:cubicBezTo>
                    <a:pt x="1704" y="602"/>
                    <a:pt x="1228" y="978"/>
                    <a:pt x="727" y="1354"/>
                  </a:cubicBezTo>
                  <a:cubicBezTo>
                    <a:pt x="426" y="1580"/>
                    <a:pt x="201" y="1780"/>
                    <a:pt x="100" y="2156"/>
                  </a:cubicBezTo>
                  <a:cubicBezTo>
                    <a:pt x="0" y="2482"/>
                    <a:pt x="50" y="2933"/>
                    <a:pt x="251" y="3234"/>
                  </a:cubicBezTo>
                  <a:cubicBezTo>
                    <a:pt x="501" y="3610"/>
                    <a:pt x="1003" y="3911"/>
                    <a:pt x="1504" y="3911"/>
                  </a:cubicBezTo>
                  <a:cubicBezTo>
                    <a:pt x="1704" y="3911"/>
                    <a:pt x="1930" y="3861"/>
                    <a:pt x="2105" y="3710"/>
                  </a:cubicBezTo>
                  <a:cubicBezTo>
                    <a:pt x="2607" y="3334"/>
                    <a:pt x="3083" y="2958"/>
                    <a:pt x="3584" y="2582"/>
                  </a:cubicBezTo>
                  <a:cubicBezTo>
                    <a:pt x="3885" y="2357"/>
                    <a:pt x="4110" y="2131"/>
                    <a:pt x="4211" y="1755"/>
                  </a:cubicBezTo>
                  <a:cubicBezTo>
                    <a:pt x="4311" y="1429"/>
                    <a:pt x="4261" y="1003"/>
                    <a:pt x="4085" y="703"/>
                  </a:cubicBezTo>
                  <a:cubicBezTo>
                    <a:pt x="3835" y="327"/>
                    <a:pt x="3308" y="1"/>
                    <a:pt x="2832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17"/>
            <p:cNvSpPr/>
            <p:nvPr/>
          </p:nvSpPr>
          <p:spPr>
            <a:xfrm>
              <a:off x="6398198" y="2831329"/>
              <a:ext cx="22142" cy="6473"/>
            </a:xfrm>
            <a:custGeom>
              <a:avLst/>
              <a:gdLst/>
              <a:ahLst/>
              <a:cxnLst/>
              <a:rect l="l" t="t" r="r" b="b"/>
              <a:pathLst>
                <a:path w="1806" h="528" extrusionOk="0">
                  <a:moveTo>
                    <a:pt x="1805" y="1"/>
                  </a:moveTo>
                  <a:cubicBezTo>
                    <a:pt x="1204" y="101"/>
                    <a:pt x="602" y="201"/>
                    <a:pt x="1" y="327"/>
                  </a:cubicBezTo>
                  <a:cubicBezTo>
                    <a:pt x="226" y="452"/>
                    <a:pt x="502" y="527"/>
                    <a:pt x="778" y="527"/>
                  </a:cubicBezTo>
                  <a:cubicBezTo>
                    <a:pt x="1128" y="527"/>
                    <a:pt x="1454" y="427"/>
                    <a:pt x="1680" y="151"/>
                  </a:cubicBezTo>
                  <a:cubicBezTo>
                    <a:pt x="1730" y="101"/>
                    <a:pt x="1755" y="51"/>
                    <a:pt x="1805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17"/>
            <p:cNvSpPr/>
            <p:nvPr/>
          </p:nvSpPr>
          <p:spPr>
            <a:xfrm>
              <a:off x="6390205" y="2795385"/>
              <a:ext cx="41194" cy="39955"/>
            </a:xfrm>
            <a:custGeom>
              <a:avLst/>
              <a:gdLst/>
              <a:ahLst/>
              <a:cxnLst/>
              <a:rect l="l" t="t" r="r" b="b"/>
              <a:pathLst>
                <a:path w="3360" h="3259" extrusionOk="0">
                  <a:moveTo>
                    <a:pt x="1906" y="0"/>
                  </a:moveTo>
                  <a:cubicBezTo>
                    <a:pt x="1580" y="0"/>
                    <a:pt x="1229" y="126"/>
                    <a:pt x="1003" y="401"/>
                  </a:cubicBezTo>
                  <a:cubicBezTo>
                    <a:pt x="803" y="652"/>
                    <a:pt x="602" y="878"/>
                    <a:pt x="402" y="1128"/>
                  </a:cubicBezTo>
                  <a:cubicBezTo>
                    <a:pt x="151" y="1429"/>
                    <a:pt x="1" y="1730"/>
                    <a:pt x="1" y="2106"/>
                  </a:cubicBezTo>
                  <a:cubicBezTo>
                    <a:pt x="1" y="2432"/>
                    <a:pt x="151" y="2833"/>
                    <a:pt x="402" y="3083"/>
                  </a:cubicBezTo>
                  <a:cubicBezTo>
                    <a:pt x="477" y="3133"/>
                    <a:pt x="552" y="3208"/>
                    <a:pt x="653" y="3259"/>
                  </a:cubicBezTo>
                  <a:cubicBezTo>
                    <a:pt x="1254" y="3133"/>
                    <a:pt x="1856" y="3033"/>
                    <a:pt x="2457" y="2933"/>
                  </a:cubicBezTo>
                  <a:lnTo>
                    <a:pt x="2958" y="2331"/>
                  </a:lnTo>
                  <a:cubicBezTo>
                    <a:pt x="3184" y="2056"/>
                    <a:pt x="3359" y="1755"/>
                    <a:pt x="3359" y="1379"/>
                  </a:cubicBezTo>
                  <a:cubicBezTo>
                    <a:pt x="3359" y="1028"/>
                    <a:pt x="3209" y="627"/>
                    <a:pt x="2958" y="401"/>
                  </a:cubicBezTo>
                  <a:cubicBezTo>
                    <a:pt x="2683" y="151"/>
                    <a:pt x="2282" y="0"/>
                    <a:pt x="1906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17"/>
            <p:cNvSpPr/>
            <p:nvPr/>
          </p:nvSpPr>
          <p:spPr>
            <a:xfrm>
              <a:off x="6329681" y="2768342"/>
              <a:ext cx="43033" cy="39968"/>
            </a:xfrm>
            <a:custGeom>
              <a:avLst/>
              <a:gdLst/>
              <a:ahLst/>
              <a:cxnLst/>
              <a:rect l="l" t="t" r="r" b="b"/>
              <a:pathLst>
                <a:path w="3510" h="3260" extrusionOk="0">
                  <a:moveTo>
                    <a:pt x="2056" y="1"/>
                  </a:moveTo>
                  <a:cubicBezTo>
                    <a:pt x="1830" y="1"/>
                    <a:pt x="1605" y="76"/>
                    <a:pt x="1404" y="201"/>
                  </a:cubicBezTo>
                  <a:cubicBezTo>
                    <a:pt x="1179" y="377"/>
                    <a:pt x="953" y="527"/>
                    <a:pt x="727" y="678"/>
                  </a:cubicBezTo>
                  <a:cubicBezTo>
                    <a:pt x="427" y="903"/>
                    <a:pt x="201" y="1154"/>
                    <a:pt x="101" y="1505"/>
                  </a:cubicBezTo>
                  <a:cubicBezTo>
                    <a:pt x="1" y="1831"/>
                    <a:pt x="51" y="2282"/>
                    <a:pt x="226" y="2557"/>
                  </a:cubicBezTo>
                  <a:cubicBezTo>
                    <a:pt x="502" y="2958"/>
                    <a:pt x="978" y="3259"/>
                    <a:pt x="1479" y="3259"/>
                  </a:cubicBezTo>
                  <a:cubicBezTo>
                    <a:pt x="1680" y="3259"/>
                    <a:pt x="1905" y="3184"/>
                    <a:pt x="2106" y="3059"/>
                  </a:cubicBezTo>
                  <a:cubicBezTo>
                    <a:pt x="2331" y="2883"/>
                    <a:pt x="2557" y="2733"/>
                    <a:pt x="2808" y="2582"/>
                  </a:cubicBezTo>
                  <a:cubicBezTo>
                    <a:pt x="3083" y="2357"/>
                    <a:pt x="3334" y="2106"/>
                    <a:pt x="3434" y="1755"/>
                  </a:cubicBezTo>
                  <a:cubicBezTo>
                    <a:pt x="3509" y="1430"/>
                    <a:pt x="3484" y="978"/>
                    <a:pt x="3284" y="703"/>
                  </a:cubicBezTo>
                  <a:cubicBezTo>
                    <a:pt x="3033" y="302"/>
                    <a:pt x="2532" y="1"/>
                    <a:pt x="2056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17"/>
            <p:cNvSpPr/>
            <p:nvPr/>
          </p:nvSpPr>
          <p:spPr>
            <a:xfrm>
              <a:off x="6449515" y="2825494"/>
              <a:ext cx="48562" cy="13229"/>
            </a:xfrm>
            <a:custGeom>
              <a:avLst/>
              <a:gdLst/>
              <a:ahLst/>
              <a:cxnLst/>
              <a:rect l="l" t="t" r="r" b="b"/>
              <a:pathLst>
                <a:path w="3961" h="1079" extrusionOk="0">
                  <a:moveTo>
                    <a:pt x="3960" y="1"/>
                  </a:moveTo>
                  <a:cubicBezTo>
                    <a:pt x="2757" y="26"/>
                    <a:pt x="1554" y="76"/>
                    <a:pt x="376" y="176"/>
                  </a:cubicBezTo>
                  <a:cubicBezTo>
                    <a:pt x="125" y="402"/>
                    <a:pt x="0" y="727"/>
                    <a:pt x="0" y="1078"/>
                  </a:cubicBezTo>
                  <a:lnTo>
                    <a:pt x="3860" y="652"/>
                  </a:lnTo>
                  <a:cubicBezTo>
                    <a:pt x="3935" y="452"/>
                    <a:pt x="3960" y="226"/>
                    <a:pt x="3960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17"/>
            <p:cNvSpPr/>
            <p:nvPr/>
          </p:nvSpPr>
          <p:spPr>
            <a:xfrm>
              <a:off x="6454124" y="2809827"/>
              <a:ext cx="43952" cy="17838"/>
            </a:xfrm>
            <a:custGeom>
              <a:avLst/>
              <a:gdLst/>
              <a:ahLst/>
              <a:cxnLst/>
              <a:rect l="l" t="t" r="r" b="b"/>
              <a:pathLst>
                <a:path w="3585" h="1455" extrusionOk="0">
                  <a:moveTo>
                    <a:pt x="2231" y="0"/>
                  </a:moveTo>
                  <a:cubicBezTo>
                    <a:pt x="1880" y="0"/>
                    <a:pt x="1529" y="126"/>
                    <a:pt x="1228" y="401"/>
                  </a:cubicBezTo>
                  <a:cubicBezTo>
                    <a:pt x="827" y="727"/>
                    <a:pt x="426" y="1078"/>
                    <a:pt x="25" y="1429"/>
                  </a:cubicBezTo>
                  <a:cubicBezTo>
                    <a:pt x="0" y="1429"/>
                    <a:pt x="0" y="1429"/>
                    <a:pt x="0" y="1454"/>
                  </a:cubicBezTo>
                  <a:cubicBezTo>
                    <a:pt x="1178" y="1354"/>
                    <a:pt x="2381" y="1304"/>
                    <a:pt x="3584" y="1279"/>
                  </a:cubicBezTo>
                  <a:cubicBezTo>
                    <a:pt x="3559" y="928"/>
                    <a:pt x="3409" y="602"/>
                    <a:pt x="3183" y="401"/>
                  </a:cubicBezTo>
                  <a:cubicBezTo>
                    <a:pt x="2882" y="126"/>
                    <a:pt x="2556" y="0"/>
                    <a:pt x="2231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17"/>
            <p:cNvSpPr/>
            <p:nvPr/>
          </p:nvSpPr>
          <p:spPr>
            <a:xfrm>
              <a:off x="6545063" y="2743456"/>
              <a:ext cx="38423" cy="37503"/>
            </a:xfrm>
            <a:custGeom>
              <a:avLst/>
              <a:gdLst/>
              <a:ahLst/>
              <a:cxnLst/>
              <a:rect l="l" t="t" r="r" b="b"/>
              <a:pathLst>
                <a:path w="3134" h="3059" extrusionOk="0">
                  <a:moveTo>
                    <a:pt x="1780" y="1"/>
                  </a:moveTo>
                  <a:cubicBezTo>
                    <a:pt x="1379" y="26"/>
                    <a:pt x="1103" y="151"/>
                    <a:pt x="803" y="402"/>
                  </a:cubicBezTo>
                  <a:cubicBezTo>
                    <a:pt x="677" y="502"/>
                    <a:pt x="552" y="602"/>
                    <a:pt x="402" y="703"/>
                  </a:cubicBezTo>
                  <a:cubicBezTo>
                    <a:pt x="151" y="903"/>
                    <a:pt x="1" y="1354"/>
                    <a:pt x="1" y="1680"/>
                  </a:cubicBezTo>
                  <a:cubicBezTo>
                    <a:pt x="1" y="2006"/>
                    <a:pt x="151" y="2407"/>
                    <a:pt x="402" y="2658"/>
                  </a:cubicBezTo>
                  <a:cubicBezTo>
                    <a:pt x="652" y="2883"/>
                    <a:pt x="978" y="3059"/>
                    <a:pt x="1329" y="3059"/>
                  </a:cubicBezTo>
                  <a:lnTo>
                    <a:pt x="1379" y="3059"/>
                  </a:lnTo>
                  <a:cubicBezTo>
                    <a:pt x="1780" y="3033"/>
                    <a:pt x="2056" y="2883"/>
                    <a:pt x="2357" y="2658"/>
                  </a:cubicBezTo>
                  <a:cubicBezTo>
                    <a:pt x="2482" y="2532"/>
                    <a:pt x="2607" y="2432"/>
                    <a:pt x="2732" y="2332"/>
                  </a:cubicBezTo>
                  <a:cubicBezTo>
                    <a:pt x="2983" y="2131"/>
                    <a:pt x="3133" y="1680"/>
                    <a:pt x="3133" y="1379"/>
                  </a:cubicBezTo>
                  <a:cubicBezTo>
                    <a:pt x="3133" y="1028"/>
                    <a:pt x="2983" y="627"/>
                    <a:pt x="2732" y="402"/>
                  </a:cubicBezTo>
                  <a:cubicBezTo>
                    <a:pt x="2482" y="176"/>
                    <a:pt x="2156" y="1"/>
                    <a:pt x="18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17"/>
            <p:cNvSpPr/>
            <p:nvPr/>
          </p:nvSpPr>
          <p:spPr>
            <a:xfrm>
              <a:off x="7434995" y="4046433"/>
              <a:ext cx="89290" cy="162935"/>
            </a:xfrm>
            <a:custGeom>
              <a:avLst/>
              <a:gdLst/>
              <a:ahLst/>
              <a:cxnLst/>
              <a:rect l="l" t="t" r="r" b="b"/>
              <a:pathLst>
                <a:path w="7283" h="13290" extrusionOk="0">
                  <a:moveTo>
                    <a:pt x="3263" y="0"/>
                  </a:moveTo>
                  <a:cubicBezTo>
                    <a:pt x="0" y="0"/>
                    <a:pt x="2872" y="13289"/>
                    <a:pt x="2872" y="13289"/>
                  </a:cubicBezTo>
                  <a:cubicBezTo>
                    <a:pt x="2872" y="13289"/>
                    <a:pt x="7283" y="833"/>
                    <a:pt x="3548" y="31"/>
                  </a:cubicBezTo>
                  <a:cubicBezTo>
                    <a:pt x="3448" y="10"/>
                    <a:pt x="3353" y="0"/>
                    <a:pt x="3263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17"/>
            <p:cNvSpPr/>
            <p:nvPr/>
          </p:nvSpPr>
          <p:spPr>
            <a:xfrm>
              <a:off x="5977573" y="3574565"/>
              <a:ext cx="107250" cy="152723"/>
            </a:xfrm>
            <a:custGeom>
              <a:avLst/>
              <a:gdLst/>
              <a:ahLst/>
              <a:cxnLst/>
              <a:rect l="l" t="t" r="r" b="b"/>
              <a:pathLst>
                <a:path w="8748" h="12457" extrusionOk="0">
                  <a:moveTo>
                    <a:pt x="4736" y="0"/>
                  </a:moveTo>
                  <a:cubicBezTo>
                    <a:pt x="1215" y="0"/>
                    <a:pt x="1" y="12457"/>
                    <a:pt x="1" y="12457"/>
                  </a:cubicBezTo>
                  <a:cubicBezTo>
                    <a:pt x="1" y="12457"/>
                    <a:pt x="8748" y="702"/>
                    <a:pt x="5013" y="26"/>
                  </a:cubicBezTo>
                  <a:cubicBezTo>
                    <a:pt x="4919" y="9"/>
                    <a:pt x="4827" y="0"/>
                    <a:pt x="473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17"/>
            <p:cNvSpPr/>
            <p:nvPr/>
          </p:nvSpPr>
          <p:spPr>
            <a:xfrm>
              <a:off x="6017820" y="3650940"/>
              <a:ext cx="113405" cy="150712"/>
            </a:xfrm>
            <a:custGeom>
              <a:avLst/>
              <a:gdLst/>
              <a:ahLst/>
              <a:cxnLst/>
              <a:rect l="l" t="t" r="r" b="b"/>
              <a:pathLst>
                <a:path w="9250" h="12293" extrusionOk="0">
                  <a:moveTo>
                    <a:pt x="5238" y="1"/>
                  </a:moveTo>
                  <a:cubicBezTo>
                    <a:pt x="1747" y="1"/>
                    <a:pt x="1" y="12292"/>
                    <a:pt x="1" y="12292"/>
                  </a:cubicBezTo>
                  <a:cubicBezTo>
                    <a:pt x="1" y="12292"/>
                    <a:pt x="9249" y="838"/>
                    <a:pt x="5565" y="36"/>
                  </a:cubicBezTo>
                  <a:cubicBezTo>
                    <a:pt x="5454" y="13"/>
                    <a:pt x="5345" y="1"/>
                    <a:pt x="523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17"/>
            <p:cNvSpPr/>
            <p:nvPr/>
          </p:nvSpPr>
          <p:spPr>
            <a:xfrm>
              <a:off x="6065447" y="3723465"/>
              <a:ext cx="94647" cy="156536"/>
            </a:xfrm>
            <a:custGeom>
              <a:avLst/>
              <a:gdLst/>
              <a:ahLst/>
              <a:cxnLst/>
              <a:rect l="l" t="t" r="r" b="b"/>
              <a:pathLst>
                <a:path w="7720" h="12768" extrusionOk="0">
                  <a:moveTo>
                    <a:pt x="3759" y="0"/>
                  </a:moveTo>
                  <a:cubicBezTo>
                    <a:pt x="171" y="0"/>
                    <a:pt x="1" y="12767"/>
                    <a:pt x="1" y="12767"/>
                  </a:cubicBezTo>
                  <a:cubicBezTo>
                    <a:pt x="1" y="12767"/>
                    <a:pt x="7720" y="436"/>
                    <a:pt x="3935" y="10"/>
                  </a:cubicBezTo>
                  <a:cubicBezTo>
                    <a:pt x="3876" y="3"/>
                    <a:pt x="3817" y="0"/>
                    <a:pt x="375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17"/>
            <p:cNvSpPr/>
            <p:nvPr/>
          </p:nvSpPr>
          <p:spPr>
            <a:xfrm>
              <a:off x="6121986" y="3801458"/>
              <a:ext cx="98337" cy="155653"/>
            </a:xfrm>
            <a:custGeom>
              <a:avLst/>
              <a:gdLst/>
              <a:ahLst/>
              <a:cxnLst/>
              <a:rect l="l" t="t" r="r" b="b"/>
              <a:pathLst>
                <a:path w="8021" h="12696" extrusionOk="0">
                  <a:moveTo>
                    <a:pt x="4052" y="0"/>
                  </a:moveTo>
                  <a:cubicBezTo>
                    <a:pt x="459" y="0"/>
                    <a:pt x="0" y="12696"/>
                    <a:pt x="0" y="12696"/>
                  </a:cubicBezTo>
                  <a:cubicBezTo>
                    <a:pt x="0" y="12696"/>
                    <a:pt x="8020" y="515"/>
                    <a:pt x="4261" y="14"/>
                  </a:cubicBezTo>
                  <a:cubicBezTo>
                    <a:pt x="4190" y="5"/>
                    <a:pt x="4121" y="0"/>
                    <a:pt x="405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17"/>
            <p:cNvSpPr/>
            <p:nvPr/>
          </p:nvSpPr>
          <p:spPr>
            <a:xfrm>
              <a:off x="5999394" y="3973993"/>
              <a:ext cx="180369" cy="65150"/>
            </a:xfrm>
            <a:custGeom>
              <a:avLst/>
              <a:gdLst/>
              <a:ahLst/>
              <a:cxnLst/>
              <a:rect l="l" t="t" r="r" b="b"/>
              <a:pathLst>
                <a:path w="14712" h="5314" extrusionOk="0">
                  <a:moveTo>
                    <a:pt x="2172" y="0"/>
                  </a:moveTo>
                  <a:cubicBezTo>
                    <a:pt x="1408" y="0"/>
                    <a:pt x="888" y="242"/>
                    <a:pt x="752" y="827"/>
                  </a:cubicBezTo>
                  <a:cubicBezTo>
                    <a:pt x="0" y="4161"/>
                    <a:pt x="14712" y="5314"/>
                    <a:pt x="14712" y="5314"/>
                  </a:cubicBezTo>
                  <a:cubicBezTo>
                    <a:pt x="14712" y="5314"/>
                    <a:pt x="5754" y="0"/>
                    <a:pt x="217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17"/>
            <p:cNvSpPr/>
            <p:nvPr/>
          </p:nvSpPr>
          <p:spPr>
            <a:xfrm>
              <a:off x="6162650" y="3871053"/>
              <a:ext cx="93311" cy="159797"/>
            </a:xfrm>
            <a:custGeom>
              <a:avLst/>
              <a:gdLst/>
              <a:ahLst/>
              <a:cxnLst/>
              <a:rect l="l" t="t" r="r" b="b"/>
              <a:pathLst>
                <a:path w="7611" h="13034" extrusionOk="0">
                  <a:moveTo>
                    <a:pt x="3758" y="1"/>
                  </a:moveTo>
                  <a:cubicBezTo>
                    <a:pt x="1" y="1"/>
                    <a:pt x="1220" y="13034"/>
                    <a:pt x="1220" y="13034"/>
                  </a:cubicBezTo>
                  <a:cubicBezTo>
                    <a:pt x="1220" y="13034"/>
                    <a:pt x="7611" y="127"/>
                    <a:pt x="3801" y="1"/>
                  </a:cubicBezTo>
                  <a:cubicBezTo>
                    <a:pt x="3787" y="1"/>
                    <a:pt x="3772" y="1"/>
                    <a:pt x="375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17"/>
            <p:cNvSpPr/>
            <p:nvPr/>
          </p:nvSpPr>
          <p:spPr>
            <a:xfrm>
              <a:off x="7348825" y="2840131"/>
              <a:ext cx="125383" cy="152527"/>
            </a:xfrm>
            <a:custGeom>
              <a:avLst/>
              <a:gdLst/>
              <a:ahLst/>
              <a:cxnLst/>
              <a:rect l="l" t="t" r="r" b="b"/>
              <a:pathLst>
                <a:path w="10227" h="12441" extrusionOk="0">
                  <a:moveTo>
                    <a:pt x="6741" y="0"/>
                  </a:moveTo>
                  <a:cubicBezTo>
                    <a:pt x="3862" y="0"/>
                    <a:pt x="1" y="12441"/>
                    <a:pt x="1" y="12441"/>
                  </a:cubicBezTo>
                  <a:cubicBezTo>
                    <a:pt x="1" y="12441"/>
                    <a:pt x="10227" y="2140"/>
                    <a:pt x="7319" y="185"/>
                  </a:cubicBezTo>
                  <a:cubicBezTo>
                    <a:pt x="7132" y="59"/>
                    <a:pt x="6939" y="0"/>
                    <a:pt x="674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17"/>
            <p:cNvSpPr/>
            <p:nvPr/>
          </p:nvSpPr>
          <p:spPr>
            <a:xfrm>
              <a:off x="7355592" y="2921213"/>
              <a:ext cx="120454" cy="155015"/>
            </a:xfrm>
            <a:custGeom>
              <a:avLst/>
              <a:gdLst/>
              <a:ahLst/>
              <a:cxnLst/>
              <a:rect l="l" t="t" r="r" b="b"/>
              <a:pathLst>
                <a:path w="9825" h="12644" extrusionOk="0">
                  <a:moveTo>
                    <a:pt x="6292" y="1"/>
                  </a:moveTo>
                  <a:cubicBezTo>
                    <a:pt x="3388" y="1"/>
                    <a:pt x="0" y="12644"/>
                    <a:pt x="0" y="12644"/>
                  </a:cubicBezTo>
                  <a:cubicBezTo>
                    <a:pt x="0" y="12644"/>
                    <a:pt x="9825" y="2017"/>
                    <a:pt x="6842" y="163"/>
                  </a:cubicBezTo>
                  <a:cubicBezTo>
                    <a:pt x="6662" y="53"/>
                    <a:pt x="6478" y="1"/>
                    <a:pt x="629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17"/>
            <p:cNvSpPr/>
            <p:nvPr/>
          </p:nvSpPr>
          <p:spPr>
            <a:xfrm>
              <a:off x="7178312" y="2972297"/>
              <a:ext cx="172694" cy="96866"/>
            </a:xfrm>
            <a:custGeom>
              <a:avLst/>
              <a:gdLst/>
              <a:ahLst/>
              <a:cxnLst/>
              <a:rect l="l" t="t" r="r" b="b"/>
              <a:pathLst>
                <a:path w="14086" h="7901" extrusionOk="0">
                  <a:moveTo>
                    <a:pt x="3826" y="1"/>
                  </a:moveTo>
                  <a:cubicBezTo>
                    <a:pt x="3380" y="1"/>
                    <a:pt x="2992" y="133"/>
                    <a:pt x="2682" y="432"/>
                  </a:cubicBezTo>
                  <a:cubicBezTo>
                    <a:pt x="0" y="3038"/>
                    <a:pt x="14085" y="7900"/>
                    <a:pt x="14085" y="7900"/>
                  </a:cubicBezTo>
                  <a:cubicBezTo>
                    <a:pt x="14085" y="7900"/>
                    <a:pt x="7267" y="1"/>
                    <a:pt x="382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17"/>
            <p:cNvSpPr/>
            <p:nvPr/>
          </p:nvSpPr>
          <p:spPr>
            <a:xfrm>
              <a:off x="7357124" y="3020831"/>
              <a:ext cx="134603" cy="147267"/>
            </a:xfrm>
            <a:custGeom>
              <a:avLst/>
              <a:gdLst/>
              <a:ahLst/>
              <a:cxnLst/>
              <a:rect l="l" t="t" r="r" b="b"/>
              <a:pathLst>
                <a:path w="10979" h="12012" extrusionOk="0">
                  <a:moveTo>
                    <a:pt x="7617" y="1"/>
                  </a:moveTo>
                  <a:cubicBezTo>
                    <a:pt x="4766" y="1"/>
                    <a:pt x="1" y="12012"/>
                    <a:pt x="1" y="12012"/>
                  </a:cubicBezTo>
                  <a:cubicBezTo>
                    <a:pt x="1" y="12012"/>
                    <a:pt x="10978" y="2388"/>
                    <a:pt x="8246" y="232"/>
                  </a:cubicBezTo>
                  <a:cubicBezTo>
                    <a:pt x="8050" y="74"/>
                    <a:pt x="7839" y="1"/>
                    <a:pt x="761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17"/>
            <p:cNvSpPr/>
            <p:nvPr/>
          </p:nvSpPr>
          <p:spPr>
            <a:xfrm>
              <a:off x="7190902" y="3049211"/>
              <a:ext cx="162555" cy="111210"/>
            </a:xfrm>
            <a:custGeom>
              <a:avLst/>
              <a:gdLst/>
              <a:ahLst/>
              <a:cxnLst/>
              <a:rect l="l" t="t" r="r" b="b"/>
              <a:pathLst>
                <a:path w="13259" h="9071" extrusionOk="0">
                  <a:moveTo>
                    <a:pt x="3918" y="1"/>
                  </a:moveTo>
                  <a:cubicBezTo>
                    <a:pt x="3565" y="1"/>
                    <a:pt x="3242" y="101"/>
                    <a:pt x="2958" y="323"/>
                  </a:cubicBezTo>
                  <a:cubicBezTo>
                    <a:pt x="1" y="2654"/>
                    <a:pt x="13259" y="9070"/>
                    <a:pt x="13259" y="9070"/>
                  </a:cubicBezTo>
                  <a:cubicBezTo>
                    <a:pt x="13259" y="9070"/>
                    <a:pt x="7267" y="1"/>
                    <a:pt x="391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17"/>
            <p:cNvSpPr/>
            <p:nvPr/>
          </p:nvSpPr>
          <p:spPr>
            <a:xfrm>
              <a:off x="7351595" y="3113817"/>
              <a:ext cx="131832" cy="148603"/>
            </a:xfrm>
            <a:custGeom>
              <a:avLst/>
              <a:gdLst/>
              <a:ahLst/>
              <a:cxnLst/>
              <a:rect l="l" t="t" r="r" b="b"/>
              <a:pathLst>
                <a:path w="10753" h="12121" extrusionOk="0">
                  <a:moveTo>
                    <a:pt x="7379" y="1"/>
                  </a:moveTo>
                  <a:cubicBezTo>
                    <a:pt x="4510" y="1"/>
                    <a:pt x="0" y="12121"/>
                    <a:pt x="0" y="12121"/>
                  </a:cubicBezTo>
                  <a:cubicBezTo>
                    <a:pt x="0" y="12121"/>
                    <a:pt x="10752" y="2321"/>
                    <a:pt x="7995" y="216"/>
                  </a:cubicBezTo>
                  <a:cubicBezTo>
                    <a:pt x="7801" y="69"/>
                    <a:pt x="7595" y="1"/>
                    <a:pt x="7379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17"/>
            <p:cNvSpPr/>
            <p:nvPr/>
          </p:nvSpPr>
          <p:spPr>
            <a:xfrm>
              <a:off x="7182909" y="3146390"/>
              <a:ext cx="164713" cy="108354"/>
            </a:xfrm>
            <a:custGeom>
              <a:avLst/>
              <a:gdLst/>
              <a:ahLst/>
              <a:cxnLst/>
              <a:rect l="l" t="t" r="r" b="b"/>
              <a:pathLst>
                <a:path w="13435" h="8838" extrusionOk="0">
                  <a:moveTo>
                    <a:pt x="3919" y="0"/>
                  </a:moveTo>
                  <a:cubicBezTo>
                    <a:pt x="3553" y="0"/>
                    <a:pt x="3220" y="106"/>
                    <a:pt x="2933" y="341"/>
                  </a:cubicBezTo>
                  <a:cubicBezTo>
                    <a:pt x="1" y="2722"/>
                    <a:pt x="13435" y="8837"/>
                    <a:pt x="13435" y="8837"/>
                  </a:cubicBezTo>
                  <a:cubicBezTo>
                    <a:pt x="13435" y="8837"/>
                    <a:pt x="7265" y="0"/>
                    <a:pt x="391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17"/>
            <p:cNvSpPr/>
            <p:nvPr/>
          </p:nvSpPr>
          <p:spPr>
            <a:xfrm>
              <a:off x="7343909" y="3215188"/>
              <a:ext cx="144435" cy="139408"/>
            </a:xfrm>
            <a:custGeom>
              <a:avLst/>
              <a:gdLst/>
              <a:ahLst/>
              <a:cxnLst/>
              <a:rect l="l" t="t" r="r" b="b"/>
              <a:pathLst>
                <a:path w="11781" h="11371" extrusionOk="0">
                  <a:moveTo>
                    <a:pt x="8627" y="0"/>
                  </a:moveTo>
                  <a:cubicBezTo>
                    <a:pt x="5760" y="0"/>
                    <a:pt x="1" y="11371"/>
                    <a:pt x="1" y="11371"/>
                  </a:cubicBezTo>
                  <a:cubicBezTo>
                    <a:pt x="1" y="11371"/>
                    <a:pt x="11780" y="2699"/>
                    <a:pt x="9324" y="293"/>
                  </a:cubicBezTo>
                  <a:cubicBezTo>
                    <a:pt x="9119" y="92"/>
                    <a:pt x="8885" y="0"/>
                    <a:pt x="8627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17"/>
            <p:cNvSpPr/>
            <p:nvPr/>
          </p:nvSpPr>
          <p:spPr>
            <a:xfrm>
              <a:off x="7188144" y="3224971"/>
              <a:ext cx="152723" cy="121644"/>
            </a:xfrm>
            <a:custGeom>
              <a:avLst/>
              <a:gdLst/>
              <a:ahLst/>
              <a:cxnLst/>
              <a:rect l="l" t="t" r="r" b="b"/>
              <a:pathLst>
                <a:path w="12457" h="9922" extrusionOk="0">
                  <a:moveTo>
                    <a:pt x="3982" y="0"/>
                  </a:moveTo>
                  <a:cubicBezTo>
                    <a:pt x="3691" y="0"/>
                    <a:pt x="3415" y="78"/>
                    <a:pt x="3158" y="247"/>
                  </a:cubicBezTo>
                  <a:cubicBezTo>
                    <a:pt x="0" y="2327"/>
                    <a:pt x="12456" y="9921"/>
                    <a:pt x="12456" y="9921"/>
                  </a:cubicBezTo>
                  <a:cubicBezTo>
                    <a:pt x="12456" y="9921"/>
                    <a:pt x="7274" y="0"/>
                    <a:pt x="398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17"/>
            <p:cNvSpPr/>
            <p:nvPr/>
          </p:nvSpPr>
          <p:spPr>
            <a:xfrm>
              <a:off x="6743282" y="4472794"/>
              <a:ext cx="170819" cy="40151"/>
            </a:xfrm>
            <a:custGeom>
              <a:avLst/>
              <a:gdLst/>
              <a:ahLst/>
              <a:cxnLst/>
              <a:rect l="l" t="t" r="r" b="b"/>
              <a:pathLst>
                <a:path w="13933" h="3275" extrusionOk="0">
                  <a:moveTo>
                    <a:pt x="2873" y="1"/>
                  </a:moveTo>
                  <a:cubicBezTo>
                    <a:pt x="1161" y="1"/>
                    <a:pt x="0" y="381"/>
                    <a:pt x="173" y="1468"/>
                  </a:cubicBezTo>
                  <a:cubicBezTo>
                    <a:pt x="389" y="2845"/>
                    <a:pt x="2391" y="3274"/>
                    <a:pt x="4804" y="3274"/>
                  </a:cubicBezTo>
                  <a:cubicBezTo>
                    <a:pt x="8804" y="3274"/>
                    <a:pt x="13932" y="2095"/>
                    <a:pt x="13932" y="2095"/>
                  </a:cubicBezTo>
                  <a:cubicBezTo>
                    <a:pt x="13932" y="2095"/>
                    <a:pt x="6887" y="1"/>
                    <a:pt x="2873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17"/>
            <p:cNvSpPr/>
            <p:nvPr/>
          </p:nvSpPr>
          <p:spPr>
            <a:xfrm>
              <a:off x="6805399" y="4398148"/>
              <a:ext cx="170451" cy="40752"/>
            </a:xfrm>
            <a:custGeom>
              <a:avLst/>
              <a:gdLst/>
              <a:ahLst/>
              <a:cxnLst/>
              <a:rect l="l" t="t" r="r" b="b"/>
              <a:pathLst>
                <a:path w="13903" h="3324" extrusionOk="0">
                  <a:moveTo>
                    <a:pt x="2642" y="0"/>
                  </a:moveTo>
                  <a:cubicBezTo>
                    <a:pt x="1058" y="0"/>
                    <a:pt x="0" y="373"/>
                    <a:pt x="143" y="1417"/>
                  </a:cubicBezTo>
                  <a:cubicBezTo>
                    <a:pt x="344" y="2884"/>
                    <a:pt x="2598" y="3324"/>
                    <a:pt x="5225" y="3324"/>
                  </a:cubicBezTo>
                  <a:cubicBezTo>
                    <a:pt x="9147" y="3324"/>
                    <a:pt x="13903" y="2344"/>
                    <a:pt x="13903" y="2344"/>
                  </a:cubicBezTo>
                  <a:cubicBezTo>
                    <a:pt x="13903" y="2344"/>
                    <a:pt x="6615" y="0"/>
                    <a:pt x="264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17"/>
            <p:cNvSpPr/>
            <p:nvPr/>
          </p:nvSpPr>
          <p:spPr>
            <a:xfrm>
              <a:off x="6863116" y="4343153"/>
              <a:ext cx="171726" cy="39882"/>
            </a:xfrm>
            <a:custGeom>
              <a:avLst/>
              <a:gdLst/>
              <a:ahLst/>
              <a:cxnLst/>
              <a:rect l="l" t="t" r="r" b="b"/>
              <a:pathLst>
                <a:path w="14007" h="3253" extrusionOk="0">
                  <a:moveTo>
                    <a:pt x="4469" y="0"/>
                  </a:moveTo>
                  <a:cubicBezTo>
                    <a:pt x="1945" y="0"/>
                    <a:pt x="0" y="428"/>
                    <a:pt x="347" y="1817"/>
                  </a:cubicBezTo>
                  <a:cubicBezTo>
                    <a:pt x="613" y="2878"/>
                    <a:pt x="1902" y="3252"/>
                    <a:pt x="3590" y="3252"/>
                  </a:cubicBezTo>
                  <a:cubicBezTo>
                    <a:pt x="7646" y="3252"/>
                    <a:pt x="14007" y="1091"/>
                    <a:pt x="14007" y="1091"/>
                  </a:cubicBezTo>
                  <a:cubicBezTo>
                    <a:pt x="14007" y="1091"/>
                    <a:pt x="8500" y="0"/>
                    <a:pt x="446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17"/>
            <p:cNvSpPr/>
            <p:nvPr/>
          </p:nvSpPr>
          <p:spPr>
            <a:xfrm>
              <a:off x="7035750" y="4286160"/>
              <a:ext cx="86556" cy="173001"/>
            </a:xfrm>
            <a:custGeom>
              <a:avLst/>
              <a:gdLst/>
              <a:ahLst/>
              <a:cxnLst/>
              <a:rect l="l" t="t" r="r" b="b"/>
              <a:pathLst>
                <a:path w="7060" h="14111" extrusionOk="0">
                  <a:moveTo>
                    <a:pt x="4862" y="0"/>
                  </a:moveTo>
                  <a:cubicBezTo>
                    <a:pt x="4862" y="1"/>
                    <a:pt x="0" y="14060"/>
                    <a:pt x="3534" y="14110"/>
                  </a:cubicBezTo>
                  <a:cubicBezTo>
                    <a:pt x="3540" y="14111"/>
                    <a:pt x="3546" y="14111"/>
                    <a:pt x="3552" y="14111"/>
                  </a:cubicBezTo>
                  <a:cubicBezTo>
                    <a:pt x="7060" y="14111"/>
                    <a:pt x="4862" y="1"/>
                    <a:pt x="486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17"/>
            <p:cNvSpPr/>
            <p:nvPr/>
          </p:nvSpPr>
          <p:spPr>
            <a:xfrm>
              <a:off x="6916137" y="4271535"/>
              <a:ext cx="171554" cy="39502"/>
            </a:xfrm>
            <a:custGeom>
              <a:avLst/>
              <a:gdLst/>
              <a:ahLst/>
              <a:cxnLst/>
              <a:rect l="l" t="t" r="r" b="b"/>
              <a:pathLst>
                <a:path w="13993" h="3222" extrusionOk="0">
                  <a:moveTo>
                    <a:pt x="3661" y="0"/>
                  </a:moveTo>
                  <a:cubicBezTo>
                    <a:pt x="1534" y="0"/>
                    <a:pt x="0" y="407"/>
                    <a:pt x="258" y="1644"/>
                  </a:cubicBezTo>
                  <a:cubicBezTo>
                    <a:pt x="510" y="2823"/>
                    <a:pt x="2044" y="3221"/>
                    <a:pt x="4001" y="3221"/>
                  </a:cubicBezTo>
                  <a:cubicBezTo>
                    <a:pt x="8078" y="3221"/>
                    <a:pt x="13993" y="1494"/>
                    <a:pt x="13993" y="1494"/>
                  </a:cubicBezTo>
                  <a:cubicBezTo>
                    <a:pt x="13993" y="1494"/>
                    <a:pt x="7737" y="0"/>
                    <a:pt x="366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17"/>
            <p:cNvSpPr/>
            <p:nvPr/>
          </p:nvSpPr>
          <p:spPr>
            <a:xfrm>
              <a:off x="7109562" y="4210264"/>
              <a:ext cx="84435" cy="174938"/>
            </a:xfrm>
            <a:custGeom>
              <a:avLst/>
              <a:gdLst/>
              <a:ahLst/>
              <a:cxnLst/>
              <a:rect l="l" t="t" r="r" b="b"/>
              <a:pathLst>
                <a:path w="6887" h="14269" extrusionOk="0">
                  <a:moveTo>
                    <a:pt x="3152" y="1"/>
                  </a:moveTo>
                  <a:cubicBezTo>
                    <a:pt x="3152" y="1"/>
                    <a:pt x="0" y="14268"/>
                    <a:pt x="3273" y="14268"/>
                  </a:cubicBezTo>
                  <a:cubicBezTo>
                    <a:pt x="3315" y="14268"/>
                    <a:pt x="3358" y="14266"/>
                    <a:pt x="3403" y="14261"/>
                  </a:cubicBezTo>
                  <a:cubicBezTo>
                    <a:pt x="6886" y="13910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17"/>
            <p:cNvSpPr/>
            <p:nvPr/>
          </p:nvSpPr>
          <p:spPr>
            <a:xfrm>
              <a:off x="6968018" y="4209528"/>
              <a:ext cx="172829" cy="42260"/>
            </a:xfrm>
            <a:custGeom>
              <a:avLst/>
              <a:gdLst/>
              <a:ahLst/>
              <a:cxnLst/>
              <a:rect l="l" t="t" r="r" b="b"/>
              <a:pathLst>
                <a:path w="14097" h="3447" extrusionOk="0">
                  <a:moveTo>
                    <a:pt x="7100" y="1"/>
                  </a:moveTo>
                  <a:cubicBezTo>
                    <a:pt x="3512" y="1"/>
                    <a:pt x="1" y="442"/>
                    <a:pt x="588" y="2241"/>
                  </a:cubicBezTo>
                  <a:cubicBezTo>
                    <a:pt x="879" y="3117"/>
                    <a:pt x="1856" y="3446"/>
                    <a:pt x="3160" y="3446"/>
                  </a:cubicBezTo>
                  <a:cubicBezTo>
                    <a:pt x="7120" y="3446"/>
                    <a:pt x="14096" y="411"/>
                    <a:pt x="14096" y="411"/>
                  </a:cubicBezTo>
                  <a:cubicBezTo>
                    <a:pt x="14096" y="411"/>
                    <a:pt x="10562" y="1"/>
                    <a:pt x="710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17"/>
            <p:cNvSpPr/>
            <p:nvPr/>
          </p:nvSpPr>
          <p:spPr>
            <a:xfrm>
              <a:off x="7154308" y="4127919"/>
              <a:ext cx="84851" cy="174913"/>
            </a:xfrm>
            <a:custGeom>
              <a:avLst/>
              <a:gdLst/>
              <a:ahLst/>
              <a:cxnLst/>
              <a:rect l="l" t="t" r="r" b="b"/>
              <a:pathLst>
                <a:path w="6921" h="14267" extrusionOk="0">
                  <a:moveTo>
                    <a:pt x="3487" y="1"/>
                  </a:moveTo>
                  <a:lnTo>
                    <a:pt x="3487" y="1"/>
                  </a:lnTo>
                  <a:cubicBezTo>
                    <a:pt x="3487" y="2"/>
                    <a:pt x="0" y="14266"/>
                    <a:pt x="3307" y="14266"/>
                  </a:cubicBezTo>
                  <a:cubicBezTo>
                    <a:pt x="3341" y="14266"/>
                    <a:pt x="3376" y="14265"/>
                    <a:pt x="3412" y="14262"/>
                  </a:cubicBezTo>
                  <a:cubicBezTo>
                    <a:pt x="6920" y="13986"/>
                    <a:pt x="3487" y="2"/>
                    <a:pt x="348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17"/>
            <p:cNvSpPr/>
            <p:nvPr/>
          </p:nvSpPr>
          <p:spPr>
            <a:xfrm>
              <a:off x="7016870" y="4124989"/>
              <a:ext cx="172523" cy="41230"/>
            </a:xfrm>
            <a:custGeom>
              <a:avLst/>
              <a:gdLst/>
              <a:ahLst/>
              <a:cxnLst/>
              <a:rect l="l" t="t" r="r" b="b"/>
              <a:pathLst>
                <a:path w="14072" h="3363" extrusionOk="0">
                  <a:moveTo>
                    <a:pt x="6121" y="0"/>
                  </a:moveTo>
                  <a:cubicBezTo>
                    <a:pt x="2884" y="0"/>
                    <a:pt x="1" y="443"/>
                    <a:pt x="512" y="2094"/>
                  </a:cubicBezTo>
                  <a:cubicBezTo>
                    <a:pt x="793" y="3020"/>
                    <a:pt x="1844" y="3362"/>
                    <a:pt x="3247" y="3362"/>
                  </a:cubicBezTo>
                  <a:cubicBezTo>
                    <a:pt x="7238" y="3362"/>
                    <a:pt x="14071" y="591"/>
                    <a:pt x="14071" y="591"/>
                  </a:cubicBezTo>
                  <a:cubicBezTo>
                    <a:pt x="14071" y="591"/>
                    <a:pt x="9860" y="0"/>
                    <a:pt x="612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17"/>
            <p:cNvSpPr/>
            <p:nvPr/>
          </p:nvSpPr>
          <p:spPr>
            <a:xfrm>
              <a:off x="7220214" y="4046813"/>
              <a:ext cx="82853" cy="175134"/>
            </a:xfrm>
            <a:custGeom>
              <a:avLst/>
              <a:gdLst/>
              <a:ahLst/>
              <a:cxnLst/>
              <a:rect l="l" t="t" r="r" b="b"/>
              <a:pathLst>
                <a:path w="6758" h="14285" extrusionOk="0">
                  <a:moveTo>
                    <a:pt x="1795" y="0"/>
                  </a:moveTo>
                  <a:lnTo>
                    <a:pt x="1795" y="0"/>
                  </a:lnTo>
                  <a:cubicBezTo>
                    <a:pt x="1795" y="1"/>
                    <a:pt x="1" y="14285"/>
                    <a:pt x="3098" y="14285"/>
                  </a:cubicBezTo>
                  <a:cubicBezTo>
                    <a:pt x="3171" y="14285"/>
                    <a:pt x="3246" y="14277"/>
                    <a:pt x="3324" y="14261"/>
                  </a:cubicBezTo>
                  <a:cubicBezTo>
                    <a:pt x="6757" y="13559"/>
                    <a:pt x="1795" y="1"/>
                    <a:pt x="1795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17"/>
            <p:cNvSpPr/>
            <p:nvPr/>
          </p:nvSpPr>
          <p:spPr>
            <a:xfrm>
              <a:off x="7058110" y="4051949"/>
              <a:ext cx="177059" cy="50683"/>
            </a:xfrm>
            <a:custGeom>
              <a:avLst/>
              <a:gdLst/>
              <a:ahLst/>
              <a:cxnLst/>
              <a:rect l="l" t="t" r="r" b="b"/>
              <a:pathLst>
                <a:path w="14442" h="4134" extrusionOk="0">
                  <a:moveTo>
                    <a:pt x="13566" y="1"/>
                  </a:moveTo>
                  <a:cubicBezTo>
                    <a:pt x="10429" y="1"/>
                    <a:pt x="0" y="218"/>
                    <a:pt x="1259" y="3140"/>
                  </a:cubicBezTo>
                  <a:cubicBezTo>
                    <a:pt x="1560" y="3852"/>
                    <a:pt x="2303" y="4134"/>
                    <a:pt x="3291" y="4134"/>
                  </a:cubicBezTo>
                  <a:cubicBezTo>
                    <a:pt x="7071" y="4134"/>
                    <a:pt x="14442" y="7"/>
                    <a:pt x="14442" y="7"/>
                  </a:cubicBezTo>
                  <a:cubicBezTo>
                    <a:pt x="14442" y="7"/>
                    <a:pt x="14116" y="1"/>
                    <a:pt x="1356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17"/>
            <p:cNvSpPr/>
            <p:nvPr/>
          </p:nvSpPr>
          <p:spPr>
            <a:xfrm>
              <a:off x="5953300" y="2782783"/>
              <a:ext cx="285781" cy="1819972"/>
            </a:xfrm>
            <a:custGeom>
              <a:avLst/>
              <a:gdLst/>
              <a:ahLst/>
              <a:cxnLst/>
              <a:rect l="l" t="t" r="r" b="b"/>
              <a:pathLst>
                <a:path w="23310" h="148448" extrusionOk="0">
                  <a:moveTo>
                    <a:pt x="1" y="1"/>
                  </a:moveTo>
                  <a:lnTo>
                    <a:pt x="3008" y="141681"/>
                  </a:lnTo>
                  <a:lnTo>
                    <a:pt x="23309" y="148448"/>
                  </a:lnTo>
                  <a:lnTo>
                    <a:pt x="23309" y="148448"/>
                  </a:lnTo>
                  <a:lnTo>
                    <a:pt x="20302" y="6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17"/>
            <p:cNvSpPr/>
            <p:nvPr/>
          </p:nvSpPr>
          <p:spPr>
            <a:xfrm>
              <a:off x="5957296" y="2972972"/>
              <a:ext cx="251355" cy="188068"/>
            </a:xfrm>
            <a:custGeom>
              <a:avLst/>
              <a:gdLst/>
              <a:ahLst/>
              <a:cxnLst/>
              <a:rect l="l" t="t" r="r" b="b"/>
              <a:pathLst>
                <a:path w="20502" h="15340" extrusionOk="0">
                  <a:moveTo>
                    <a:pt x="1" y="1"/>
                  </a:moveTo>
                  <a:lnTo>
                    <a:pt x="201" y="8672"/>
                  </a:lnTo>
                  <a:lnTo>
                    <a:pt x="20502" y="15339"/>
                  </a:lnTo>
                  <a:lnTo>
                    <a:pt x="20402" y="6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17"/>
            <p:cNvSpPr/>
            <p:nvPr/>
          </p:nvSpPr>
          <p:spPr>
            <a:xfrm>
              <a:off x="5986179" y="4325488"/>
              <a:ext cx="251048" cy="188363"/>
            </a:xfrm>
            <a:custGeom>
              <a:avLst/>
              <a:gdLst/>
              <a:ahLst/>
              <a:cxnLst/>
              <a:rect l="l" t="t" r="r" b="b"/>
              <a:pathLst>
                <a:path w="20477" h="15364" extrusionOk="0">
                  <a:moveTo>
                    <a:pt x="0" y="0"/>
                  </a:moveTo>
                  <a:lnTo>
                    <a:pt x="176" y="8697"/>
                  </a:lnTo>
                  <a:lnTo>
                    <a:pt x="20477" y="15364"/>
                  </a:lnTo>
                  <a:lnTo>
                    <a:pt x="20276" y="6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17"/>
            <p:cNvSpPr/>
            <p:nvPr/>
          </p:nvSpPr>
          <p:spPr>
            <a:xfrm>
              <a:off x="6202173" y="2752111"/>
              <a:ext cx="1135374" cy="1850647"/>
            </a:xfrm>
            <a:custGeom>
              <a:avLst/>
              <a:gdLst/>
              <a:ahLst/>
              <a:cxnLst/>
              <a:rect l="l" t="t" r="r" b="b"/>
              <a:pathLst>
                <a:path w="92608" h="150950" extrusionOk="0">
                  <a:moveTo>
                    <a:pt x="84441" y="0"/>
                  </a:moveTo>
                  <a:cubicBezTo>
                    <a:pt x="84308" y="0"/>
                    <a:pt x="84172" y="7"/>
                    <a:pt x="84036" y="22"/>
                  </a:cubicBezTo>
                  <a:lnTo>
                    <a:pt x="1" y="9270"/>
                  </a:lnTo>
                  <a:lnTo>
                    <a:pt x="3008" y="150950"/>
                  </a:lnTo>
                  <a:lnTo>
                    <a:pt x="88171" y="139571"/>
                  </a:lnTo>
                  <a:cubicBezTo>
                    <a:pt x="90728" y="139220"/>
                    <a:pt x="92608" y="137040"/>
                    <a:pt x="92532" y="134534"/>
                  </a:cubicBezTo>
                  <a:lnTo>
                    <a:pt x="88096" y="3455"/>
                  </a:lnTo>
                  <a:cubicBezTo>
                    <a:pt x="88026" y="1508"/>
                    <a:pt x="86396" y="0"/>
                    <a:pt x="8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17"/>
            <p:cNvSpPr/>
            <p:nvPr/>
          </p:nvSpPr>
          <p:spPr>
            <a:xfrm>
              <a:off x="5953300" y="2667571"/>
              <a:ext cx="1272723" cy="198195"/>
            </a:xfrm>
            <a:custGeom>
              <a:avLst/>
              <a:gdLst/>
              <a:ahLst/>
              <a:cxnLst/>
              <a:rect l="l" t="t" r="r" b="b"/>
              <a:pathLst>
                <a:path w="103811" h="16166" extrusionOk="0">
                  <a:moveTo>
                    <a:pt x="86793" y="0"/>
                  </a:moveTo>
                  <a:lnTo>
                    <a:pt x="1" y="9399"/>
                  </a:lnTo>
                  <a:lnTo>
                    <a:pt x="20302" y="16166"/>
                  </a:lnTo>
                  <a:lnTo>
                    <a:pt x="103811" y="6968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17"/>
            <p:cNvSpPr/>
            <p:nvPr/>
          </p:nvSpPr>
          <p:spPr>
            <a:xfrm>
              <a:off x="6162233" y="2727788"/>
              <a:ext cx="1002022" cy="119241"/>
            </a:xfrm>
            <a:custGeom>
              <a:avLst/>
              <a:gdLst/>
              <a:ahLst/>
              <a:cxnLst/>
              <a:rect l="l" t="t" r="r" b="b"/>
              <a:pathLst>
                <a:path w="81731" h="9726" extrusionOk="0">
                  <a:moveTo>
                    <a:pt x="81730" y="1"/>
                  </a:moveTo>
                  <a:cubicBezTo>
                    <a:pt x="78297" y="301"/>
                    <a:pt x="74888" y="677"/>
                    <a:pt x="71479" y="1003"/>
                  </a:cubicBezTo>
                  <a:lnTo>
                    <a:pt x="61254" y="2106"/>
                  </a:lnTo>
                  <a:cubicBezTo>
                    <a:pt x="54437" y="2858"/>
                    <a:pt x="47620" y="3660"/>
                    <a:pt x="40803" y="4437"/>
                  </a:cubicBezTo>
                  <a:cubicBezTo>
                    <a:pt x="34011" y="5289"/>
                    <a:pt x="27194" y="6091"/>
                    <a:pt x="20401" y="6968"/>
                  </a:cubicBezTo>
                  <a:lnTo>
                    <a:pt x="10201" y="8321"/>
                  </a:lnTo>
                  <a:cubicBezTo>
                    <a:pt x="6792" y="8798"/>
                    <a:pt x="3409" y="9224"/>
                    <a:pt x="0" y="9725"/>
                  </a:cubicBezTo>
                  <a:cubicBezTo>
                    <a:pt x="3409" y="9424"/>
                    <a:pt x="6843" y="9048"/>
                    <a:pt x="10251" y="8722"/>
                  </a:cubicBezTo>
                  <a:lnTo>
                    <a:pt x="20477" y="7620"/>
                  </a:lnTo>
                  <a:cubicBezTo>
                    <a:pt x="27294" y="6868"/>
                    <a:pt x="34086" y="6066"/>
                    <a:pt x="40903" y="5289"/>
                  </a:cubicBezTo>
                  <a:cubicBezTo>
                    <a:pt x="47720" y="4437"/>
                    <a:pt x="54537" y="3635"/>
                    <a:pt x="61329" y="2758"/>
                  </a:cubicBezTo>
                  <a:lnTo>
                    <a:pt x="71530" y="1429"/>
                  </a:lnTo>
                  <a:cubicBezTo>
                    <a:pt x="74938" y="953"/>
                    <a:pt x="78322" y="502"/>
                    <a:pt x="8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17"/>
            <p:cNvSpPr/>
            <p:nvPr/>
          </p:nvSpPr>
          <p:spPr>
            <a:xfrm>
              <a:off x="6090026" y="2705048"/>
              <a:ext cx="1018916" cy="123238"/>
            </a:xfrm>
            <a:custGeom>
              <a:avLst/>
              <a:gdLst/>
              <a:ahLst/>
              <a:cxnLst/>
              <a:rect l="l" t="t" r="r" b="b"/>
              <a:pathLst>
                <a:path w="83109" h="10052" extrusionOk="0">
                  <a:moveTo>
                    <a:pt x="83109" y="1"/>
                  </a:moveTo>
                  <a:lnTo>
                    <a:pt x="83109" y="1"/>
                  </a:lnTo>
                  <a:cubicBezTo>
                    <a:pt x="79625" y="327"/>
                    <a:pt x="76166" y="703"/>
                    <a:pt x="72683" y="1054"/>
                  </a:cubicBezTo>
                  <a:lnTo>
                    <a:pt x="62282" y="2207"/>
                  </a:lnTo>
                  <a:cubicBezTo>
                    <a:pt x="55364" y="2958"/>
                    <a:pt x="48422" y="3811"/>
                    <a:pt x="41505" y="4613"/>
                  </a:cubicBezTo>
                  <a:cubicBezTo>
                    <a:pt x="34587" y="5490"/>
                    <a:pt x="27645" y="6317"/>
                    <a:pt x="20728" y="7219"/>
                  </a:cubicBezTo>
                  <a:lnTo>
                    <a:pt x="10352" y="8598"/>
                  </a:lnTo>
                  <a:cubicBezTo>
                    <a:pt x="6918" y="9099"/>
                    <a:pt x="3459" y="9550"/>
                    <a:pt x="1" y="10051"/>
                  </a:cubicBezTo>
                  <a:cubicBezTo>
                    <a:pt x="3484" y="9725"/>
                    <a:pt x="6943" y="9349"/>
                    <a:pt x="10402" y="8999"/>
                  </a:cubicBezTo>
                  <a:lnTo>
                    <a:pt x="20828" y="7871"/>
                  </a:lnTo>
                  <a:cubicBezTo>
                    <a:pt x="27745" y="7094"/>
                    <a:pt x="34662" y="6267"/>
                    <a:pt x="41605" y="5440"/>
                  </a:cubicBezTo>
                  <a:cubicBezTo>
                    <a:pt x="48522" y="4587"/>
                    <a:pt x="55440" y="3735"/>
                    <a:pt x="62357" y="2833"/>
                  </a:cubicBezTo>
                  <a:lnTo>
                    <a:pt x="72733" y="1455"/>
                  </a:lnTo>
                  <a:cubicBezTo>
                    <a:pt x="76192" y="978"/>
                    <a:pt x="79650" y="527"/>
                    <a:pt x="8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17"/>
            <p:cNvSpPr/>
            <p:nvPr/>
          </p:nvSpPr>
          <p:spPr>
            <a:xfrm>
              <a:off x="6011984" y="2683852"/>
              <a:ext cx="1045349" cy="118615"/>
            </a:xfrm>
            <a:custGeom>
              <a:avLst/>
              <a:gdLst/>
              <a:ahLst/>
              <a:cxnLst/>
              <a:rect l="l" t="t" r="r" b="b"/>
              <a:pathLst>
                <a:path w="85265" h="9675" extrusionOk="0">
                  <a:moveTo>
                    <a:pt x="85264" y="1"/>
                  </a:moveTo>
                  <a:lnTo>
                    <a:pt x="85264" y="1"/>
                  </a:lnTo>
                  <a:cubicBezTo>
                    <a:pt x="81705" y="326"/>
                    <a:pt x="78146" y="677"/>
                    <a:pt x="74588" y="1003"/>
                  </a:cubicBezTo>
                  <a:lnTo>
                    <a:pt x="63911" y="2106"/>
                  </a:lnTo>
                  <a:cubicBezTo>
                    <a:pt x="56793" y="2833"/>
                    <a:pt x="49700" y="3660"/>
                    <a:pt x="42582" y="4412"/>
                  </a:cubicBezTo>
                  <a:cubicBezTo>
                    <a:pt x="35490" y="5264"/>
                    <a:pt x="28397" y="6066"/>
                    <a:pt x="21279" y="6943"/>
                  </a:cubicBezTo>
                  <a:lnTo>
                    <a:pt x="10652" y="8271"/>
                  </a:lnTo>
                  <a:cubicBezTo>
                    <a:pt x="7093" y="8723"/>
                    <a:pt x="3560" y="9174"/>
                    <a:pt x="1" y="9675"/>
                  </a:cubicBezTo>
                  <a:cubicBezTo>
                    <a:pt x="3585" y="9374"/>
                    <a:pt x="7144" y="8998"/>
                    <a:pt x="10702" y="8672"/>
                  </a:cubicBezTo>
                  <a:lnTo>
                    <a:pt x="21354" y="7570"/>
                  </a:lnTo>
                  <a:cubicBezTo>
                    <a:pt x="28472" y="6843"/>
                    <a:pt x="35590" y="6041"/>
                    <a:pt x="42683" y="5264"/>
                  </a:cubicBezTo>
                  <a:cubicBezTo>
                    <a:pt x="49775" y="4412"/>
                    <a:pt x="56893" y="3610"/>
                    <a:pt x="63986" y="2733"/>
                  </a:cubicBezTo>
                  <a:lnTo>
                    <a:pt x="74638" y="1429"/>
                  </a:lnTo>
                  <a:cubicBezTo>
                    <a:pt x="78172" y="953"/>
                    <a:pt x="81730" y="502"/>
                    <a:pt x="8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17"/>
            <p:cNvSpPr/>
            <p:nvPr/>
          </p:nvSpPr>
          <p:spPr>
            <a:xfrm>
              <a:off x="6285131" y="2890627"/>
              <a:ext cx="970367" cy="1566791"/>
            </a:xfrm>
            <a:custGeom>
              <a:avLst/>
              <a:gdLst/>
              <a:ahLst/>
              <a:cxnLst/>
              <a:rect l="l" t="t" r="r" b="b"/>
              <a:pathLst>
                <a:path w="79149" h="127797" extrusionOk="0">
                  <a:moveTo>
                    <a:pt x="75866" y="65189"/>
                  </a:moveTo>
                  <a:cubicBezTo>
                    <a:pt x="75590" y="67069"/>
                    <a:pt x="75214" y="68899"/>
                    <a:pt x="74738" y="70703"/>
                  </a:cubicBezTo>
                  <a:cubicBezTo>
                    <a:pt x="75640" y="73660"/>
                    <a:pt x="76517" y="76618"/>
                    <a:pt x="77394" y="79575"/>
                  </a:cubicBezTo>
                  <a:cubicBezTo>
                    <a:pt x="76718" y="74663"/>
                    <a:pt x="76216" y="69926"/>
                    <a:pt x="75866" y="65189"/>
                  </a:cubicBezTo>
                  <a:close/>
                  <a:moveTo>
                    <a:pt x="73735" y="74087"/>
                  </a:moveTo>
                  <a:cubicBezTo>
                    <a:pt x="72908" y="76668"/>
                    <a:pt x="71856" y="79124"/>
                    <a:pt x="70678" y="81430"/>
                  </a:cubicBezTo>
                  <a:cubicBezTo>
                    <a:pt x="73033" y="87370"/>
                    <a:pt x="75715" y="93184"/>
                    <a:pt x="78723" y="98849"/>
                  </a:cubicBezTo>
                  <a:lnTo>
                    <a:pt x="78698" y="98172"/>
                  </a:lnTo>
                  <a:cubicBezTo>
                    <a:pt x="76216" y="90352"/>
                    <a:pt x="74537" y="82257"/>
                    <a:pt x="73735" y="74087"/>
                  </a:cubicBezTo>
                  <a:close/>
                  <a:moveTo>
                    <a:pt x="66868" y="1"/>
                  </a:moveTo>
                  <a:lnTo>
                    <a:pt x="6993" y="6567"/>
                  </a:lnTo>
                  <a:cubicBezTo>
                    <a:pt x="7068" y="10552"/>
                    <a:pt x="4036" y="13961"/>
                    <a:pt x="0" y="14412"/>
                  </a:cubicBezTo>
                  <a:lnTo>
                    <a:pt x="2231" y="120327"/>
                  </a:lnTo>
                  <a:cubicBezTo>
                    <a:pt x="2607" y="120277"/>
                    <a:pt x="2958" y="120252"/>
                    <a:pt x="3309" y="120252"/>
                  </a:cubicBezTo>
                  <a:cubicBezTo>
                    <a:pt x="7544" y="120252"/>
                    <a:pt x="11103" y="123535"/>
                    <a:pt x="11179" y="127796"/>
                  </a:cubicBezTo>
                  <a:lnTo>
                    <a:pt x="72332" y="119626"/>
                  </a:lnTo>
                  <a:cubicBezTo>
                    <a:pt x="72206" y="115666"/>
                    <a:pt x="75139" y="112257"/>
                    <a:pt x="79149" y="111731"/>
                  </a:cubicBezTo>
                  <a:lnTo>
                    <a:pt x="79074" y="109751"/>
                  </a:lnTo>
                  <a:cubicBezTo>
                    <a:pt x="75690" y="101706"/>
                    <a:pt x="72582" y="93535"/>
                    <a:pt x="70427" y="85139"/>
                  </a:cubicBezTo>
                  <a:cubicBezTo>
                    <a:pt x="70427" y="85114"/>
                    <a:pt x="70427" y="85114"/>
                    <a:pt x="70427" y="85089"/>
                  </a:cubicBezTo>
                  <a:cubicBezTo>
                    <a:pt x="70427" y="85089"/>
                    <a:pt x="70427" y="85089"/>
                    <a:pt x="70427" y="85064"/>
                  </a:cubicBezTo>
                  <a:cubicBezTo>
                    <a:pt x="70427" y="85064"/>
                    <a:pt x="70402" y="85039"/>
                    <a:pt x="70402" y="85014"/>
                  </a:cubicBezTo>
                  <a:cubicBezTo>
                    <a:pt x="70402" y="85014"/>
                    <a:pt x="70402" y="84989"/>
                    <a:pt x="70402" y="84989"/>
                  </a:cubicBezTo>
                  <a:cubicBezTo>
                    <a:pt x="70402" y="84989"/>
                    <a:pt x="70402" y="84964"/>
                    <a:pt x="70402" y="84964"/>
                  </a:cubicBezTo>
                  <a:cubicBezTo>
                    <a:pt x="70377" y="84914"/>
                    <a:pt x="70377" y="84889"/>
                    <a:pt x="70352" y="84838"/>
                  </a:cubicBezTo>
                  <a:cubicBezTo>
                    <a:pt x="70201" y="84187"/>
                    <a:pt x="70051" y="83535"/>
                    <a:pt x="69876" y="82909"/>
                  </a:cubicBezTo>
                  <a:cubicBezTo>
                    <a:pt x="63459" y="94337"/>
                    <a:pt x="52958" y="101806"/>
                    <a:pt x="41103" y="101806"/>
                  </a:cubicBezTo>
                  <a:cubicBezTo>
                    <a:pt x="21529" y="101806"/>
                    <a:pt x="5665" y="81530"/>
                    <a:pt x="5665" y="56518"/>
                  </a:cubicBezTo>
                  <a:cubicBezTo>
                    <a:pt x="5665" y="31505"/>
                    <a:pt x="21529" y="11229"/>
                    <a:pt x="41103" y="11229"/>
                  </a:cubicBezTo>
                  <a:cubicBezTo>
                    <a:pt x="57294" y="11229"/>
                    <a:pt x="70928" y="25114"/>
                    <a:pt x="75164" y="44086"/>
                  </a:cubicBezTo>
                  <a:cubicBezTo>
                    <a:pt x="75214" y="38598"/>
                    <a:pt x="75540" y="33059"/>
                    <a:pt x="76317" y="27645"/>
                  </a:cubicBezTo>
                  <a:lnTo>
                    <a:pt x="75615" y="7394"/>
                  </a:lnTo>
                  <a:cubicBezTo>
                    <a:pt x="75314" y="7445"/>
                    <a:pt x="75013" y="7445"/>
                    <a:pt x="74738" y="7445"/>
                  </a:cubicBezTo>
                  <a:cubicBezTo>
                    <a:pt x="70527" y="7445"/>
                    <a:pt x="66993" y="4186"/>
                    <a:pt x="66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17"/>
            <p:cNvSpPr/>
            <p:nvPr/>
          </p:nvSpPr>
          <p:spPr>
            <a:xfrm>
              <a:off x="6354567" y="3028285"/>
              <a:ext cx="868670" cy="1110474"/>
            </a:xfrm>
            <a:custGeom>
              <a:avLst/>
              <a:gdLst/>
              <a:ahLst/>
              <a:cxnLst/>
              <a:rect l="l" t="t" r="r" b="b"/>
              <a:pathLst>
                <a:path w="70854" h="90577" extrusionOk="0">
                  <a:moveTo>
                    <a:pt x="35439" y="0"/>
                  </a:moveTo>
                  <a:cubicBezTo>
                    <a:pt x="15865" y="0"/>
                    <a:pt x="1" y="20276"/>
                    <a:pt x="1" y="45289"/>
                  </a:cubicBezTo>
                  <a:cubicBezTo>
                    <a:pt x="1" y="70301"/>
                    <a:pt x="15865" y="90577"/>
                    <a:pt x="35439" y="90577"/>
                  </a:cubicBezTo>
                  <a:cubicBezTo>
                    <a:pt x="54988" y="90577"/>
                    <a:pt x="70853" y="70301"/>
                    <a:pt x="70853" y="45289"/>
                  </a:cubicBezTo>
                  <a:cubicBezTo>
                    <a:pt x="70853" y="20276"/>
                    <a:pt x="54988" y="0"/>
                    <a:pt x="35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17"/>
            <p:cNvSpPr/>
            <p:nvPr/>
          </p:nvSpPr>
          <p:spPr>
            <a:xfrm>
              <a:off x="6436606" y="4138364"/>
              <a:ext cx="753132" cy="112167"/>
            </a:xfrm>
            <a:custGeom>
              <a:avLst/>
              <a:gdLst/>
              <a:ahLst/>
              <a:cxnLst/>
              <a:rect l="l" t="t" r="r" b="b"/>
              <a:pathLst>
                <a:path w="61430" h="9149" extrusionOk="0">
                  <a:moveTo>
                    <a:pt x="60853" y="1"/>
                  </a:moveTo>
                  <a:cubicBezTo>
                    <a:pt x="55865" y="753"/>
                    <a:pt x="49550" y="1455"/>
                    <a:pt x="42908" y="2106"/>
                  </a:cubicBezTo>
                  <a:cubicBezTo>
                    <a:pt x="32933" y="3059"/>
                    <a:pt x="22206" y="3886"/>
                    <a:pt x="13960" y="4462"/>
                  </a:cubicBezTo>
                  <a:cubicBezTo>
                    <a:pt x="9850" y="4738"/>
                    <a:pt x="6366" y="4963"/>
                    <a:pt x="3910" y="5114"/>
                  </a:cubicBezTo>
                  <a:cubicBezTo>
                    <a:pt x="2682" y="5214"/>
                    <a:pt x="1705" y="5264"/>
                    <a:pt x="1028" y="5314"/>
                  </a:cubicBezTo>
                  <a:cubicBezTo>
                    <a:pt x="376" y="5339"/>
                    <a:pt x="26" y="5364"/>
                    <a:pt x="0" y="5364"/>
                  </a:cubicBezTo>
                  <a:lnTo>
                    <a:pt x="226" y="9149"/>
                  </a:lnTo>
                  <a:cubicBezTo>
                    <a:pt x="251" y="9149"/>
                    <a:pt x="10452" y="8547"/>
                    <a:pt x="23209" y="7570"/>
                  </a:cubicBezTo>
                  <a:cubicBezTo>
                    <a:pt x="29575" y="7094"/>
                    <a:pt x="36592" y="6517"/>
                    <a:pt x="43259" y="5866"/>
                  </a:cubicBezTo>
                  <a:cubicBezTo>
                    <a:pt x="49951" y="5214"/>
                    <a:pt x="56317" y="4512"/>
                    <a:pt x="61429" y="3760"/>
                  </a:cubicBezTo>
                  <a:lnTo>
                    <a:pt x="60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17"/>
            <p:cNvSpPr/>
            <p:nvPr/>
          </p:nvSpPr>
          <p:spPr>
            <a:xfrm>
              <a:off x="6450128" y="4236695"/>
              <a:ext cx="733160" cy="119842"/>
            </a:xfrm>
            <a:custGeom>
              <a:avLst/>
              <a:gdLst/>
              <a:ahLst/>
              <a:cxnLst/>
              <a:rect l="l" t="t" r="r" b="b"/>
              <a:pathLst>
                <a:path w="59801" h="9775" extrusionOk="0">
                  <a:moveTo>
                    <a:pt x="59424" y="0"/>
                  </a:moveTo>
                  <a:cubicBezTo>
                    <a:pt x="49925" y="977"/>
                    <a:pt x="35088" y="2481"/>
                    <a:pt x="22607" y="3734"/>
                  </a:cubicBezTo>
                  <a:cubicBezTo>
                    <a:pt x="16366" y="4361"/>
                    <a:pt x="10702" y="4937"/>
                    <a:pt x="6617" y="5338"/>
                  </a:cubicBezTo>
                  <a:cubicBezTo>
                    <a:pt x="4562" y="5539"/>
                    <a:pt x="2908" y="5714"/>
                    <a:pt x="1780" y="5815"/>
                  </a:cubicBezTo>
                  <a:cubicBezTo>
                    <a:pt x="627" y="5940"/>
                    <a:pt x="0" y="5990"/>
                    <a:pt x="0" y="5990"/>
                  </a:cubicBezTo>
                  <a:lnTo>
                    <a:pt x="376" y="9775"/>
                  </a:lnTo>
                  <a:cubicBezTo>
                    <a:pt x="376" y="9775"/>
                    <a:pt x="40828" y="5739"/>
                    <a:pt x="59800" y="3759"/>
                  </a:cubicBezTo>
                  <a:lnTo>
                    <a:pt x="59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17"/>
            <p:cNvSpPr/>
            <p:nvPr/>
          </p:nvSpPr>
          <p:spPr>
            <a:xfrm>
              <a:off x="6018126" y="3171791"/>
              <a:ext cx="121693" cy="260831"/>
            </a:xfrm>
            <a:custGeom>
              <a:avLst/>
              <a:gdLst/>
              <a:ahLst/>
              <a:cxnLst/>
              <a:rect l="l" t="t" r="r" b="b"/>
              <a:pathLst>
                <a:path w="9926" h="21275" extrusionOk="0">
                  <a:moveTo>
                    <a:pt x="4492" y="1"/>
                  </a:moveTo>
                  <a:cubicBezTo>
                    <a:pt x="1980" y="1"/>
                    <a:pt x="1" y="4124"/>
                    <a:pt x="1" y="9648"/>
                  </a:cubicBezTo>
                  <a:cubicBezTo>
                    <a:pt x="1" y="15487"/>
                    <a:pt x="2232" y="20650"/>
                    <a:pt x="4963" y="21227"/>
                  </a:cubicBezTo>
                  <a:cubicBezTo>
                    <a:pt x="5122" y="21259"/>
                    <a:pt x="5279" y="21274"/>
                    <a:pt x="5434" y="21274"/>
                  </a:cubicBezTo>
                  <a:cubicBezTo>
                    <a:pt x="7947" y="21274"/>
                    <a:pt x="9926" y="17153"/>
                    <a:pt x="9926" y="11653"/>
                  </a:cubicBezTo>
                  <a:cubicBezTo>
                    <a:pt x="9926" y="5788"/>
                    <a:pt x="7695" y="625"/>
                    <a:pt x="4963" y="49"/>
                  </a:cubicBezTo>
                  <a:cubicBezTo>
                    <a:pt x="4805" y="16"/>
                    <a:pt x="4647" y="1"/>
                    <a:pt x="4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17"/>
            <p:cNvSpPr/>
            <p:nvPr/>
          </p:nvSpPr>
          <p:spPr>
            <a:xfrm>
              <a:off x="6005536" y="3466109"/>
              <a:ext cx="170242" cy="51014"/>
            </a:xfrm>
            <a:custGeom>
              <a:avLst/>
              <a:gdLst/>
              <a:ahLst/>
              <a:cxnLst/>
              <a:rect l="l" t="t" r="r" b="b"/>
              <a:pathLst>
                <a:path w="13886" h="4161" extrusionOk="0">
                  <a:moveTo>
                    <a:pt x="201" y="1"/>
                  </a:moveTo>
                  <a:lnTo>
                    <a:pt x="0" y="727"/>
                  </a:lnTo>
                  <a:cubicBezTo>
                    <a:pt x="4537" y="1980"/>
                    <a:pt x="9123" y="3133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17"/>
            <p:cNvSpPr/>
            <p:nvPr/>
          </p:nvSpPr>
          <p:spPr>
            <a:xfrm>
              <a:off x="6007988" y="351065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7"/>
                  </a:lnTo>
                  <a:cubicBezTo>
                    <a:pt x="4537" y="1981"/>
                    <a:pt x="9124" y="3133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17"/>
            <p:cNvSpPr/>
            <p:nvPr/>
          </p:nvSpPr>
          <p:spPr>
            <a:xfrm>
              <a:off x="6010452" y="3554902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60" y="3434"/>
                  </a:lnTo>
                  <a:cubicBezTo>
                    <a:pt x="9274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17"/>
            <p:cNvSpPr/>
            <p:nvPr/>
          </p:nvSpPr>
          <p:spPr>
            <a:xfrm>
              <a:off x="6012904" y="3599451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099" y="3134"/>
                    <a:pt x="13710" y="4161"/>
                  </a:cubicBezTo>
                  <a:lnTo>
                    <a:pt x="13861" y="3409"/>
                  </a:lnTo>
                  <a:cubicBezTo>
                    <a:pt x="9274" y="2382"/>
                    <a:pt x="4713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17"/>
            <p:cNvSpPr/>
            <p:nvPr/>
          </p:nvSpPr>
          <p:spPr>
            <a:xfrm>
              <a:off x="6015061" y="3643695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62" y="1981"/>
                    <a:pt x="9123" y="3134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17"/>
            <p:cNvSpPr/>
            <p:nvPr/>
          </p:nvSpPr>
          <p:spPr>
            <a:xfrm>
              <a:off x="6017513" y="3688244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124" y="3134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17"/>
            <p:cNvSpPr/>
            <p:nvPr/>
          </p:nvSpPr>
          <p:spPr>
            <a:xfrm>
              <a:off x="6019977" y="373248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85" y="3435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17"/>
            <p:cNvSpPr/>
            <p:nvPr/>
          </p:nvSpPr>
          <p:spPr>
            <a:xfrm>
              <a:off x="7261576" y="4050490"/>
              <a:ext cx="10151" cy="142596"/>
            </a:xfrm>
            <a:custGeom>
              <a:avLst/>
              <a:gdLst/>
              <a:ahLst/>
              <a:cxnLst/>
              <a:rect l="l" t="t" r="r" b="b"/>
              <a:pathLst>
                <a:path w="828" h="11631" extrusionOk="0">
                  <a:moveTo>
                    <a:pt x="376" y="1"/>
                  </a:moveTo>
                  <a:cubicBezTo>
                    <a:pt x="201" y="953"/>
                    <a:pt x="100" y="1931"/>
                    <a:pt x="50" y="2908"/>
                  </a:cubicBezTo>
                  <a:cubicBezTo>
                    <a:pt x="0" y="3886"/>
                    <a:pt x="0" y="4863"/>
                    <a:pt x="25" y="5841"/>
                  </a:cubicBezTo>
                  <a:cubicBezTo>
                    <a:pt x="50" y="6818"/>
                    <a:pt x="125" y="7770"/>
                    <a:pt x="226" y="8748"/>
                  </a:cubicBezTo>
                  <a:cubicBezTo>
                    <a:pt x="326" y="9725"/>
                    <a:pt x="476" y="10678"/>
                    <a:pt x="727" y="11630"/>
                  </a:cubicBezTo>
                  <a:cubicBezTo>
                    <a:pt x="802" y="10653"/>
                    <a:pt x="827" y="9700"/>
                    <a:pt x="827" y="8723"/>
                  </a:cubicBezTo>
                  <a:cubicBezTo>
                    <a:pt x="827" y="7745"/>
                    <a:pt x="802" y="6768"/>
                    <a:pt x="777" y="5816"/>
                  </a:cubicBezTo>
                  <a:cubicBezTo>
                    <a:pt x="752" y="4838"/>
                    <a:pt x="702" y="3886"/>
                    <a:pt x="652" y="2908"/>
                  </a:cubicBezTo>
                  <a:cubicBezTo>
                    <a:pt x="576" y="1931"/>
                    <a:pt x="501" y="978"/>
                    <a:pt x="37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17"/>
            <p:cNvSpPr/>
            <p:nvPr/>
          </p:nvSpPr>
          <p:spPr>
            <a:xfrm>
              <a:off x="7283692" y="4105497"/>
              <a:ext cx="9538" cy="114619"/>
            </a:xfrm>
            <a:custGeom>
              <a:avLst/>
              <a:gdLst/>
              <a:ahLst/>
              <a:cxnLst/>
              <a:rect l="l" t="t" r="r" b="b"/>
              <a:pathLst>
                <a:path w="778" h="9349" extrusionOk="0">
                  <a:moveTo>
                    <a:pt x="326" y="0"/>
                  </a:moveTo>
                  <a:cubicBezTo>
                    <a:pt x="176" y="777"/>
                    <a:pt x="101" y="1554"/>
                    <a:pt x="51" y="2356"/>
                  </a:cubicBezTo>
                  <a:cubicBezTo>
                    <a:pt x="1" y="3133"/>
                    <a:pt x="1" y="3910"/>
                    <a:pt x="1" y="4687"/>
                  </a:cubicBezTo>
                  <a:cubicBezTo>
                    <a:pt x="26" y="5464"/>
                    <a:pt x="51" y="6241"/>
                    <a:pt x="126" y="7018"/>
                  </a:cubicBezTo>
                  <a:cubicBezTo>
                    <a:pt x="201" y="7795"/>
                    <a:pt x="301" y="8572"/>
                    <a:pt x="452" y="9349"/>
                  </a:cubicBezTo>
                  <a:cubicBezTo>
                    <a:pt x="602" y="8572"/>
                    <a:pt x="677" y="7795"/>
                    <a:pt x="727" y="7018"/>
                  </a:cubicBezTo>
                  <a:cubicBezTo>
                    <a:pt x="778" y="6216"/>
                    <a:pt x="778" y="5439"/>
                    <a:pt x="778" y="4662"/>
                  </a:cubicBezTo>
                  <a:cubicBezTo>
                    <a:pt x="752" y="3885"/>
                    <a:pt x="727" y="3108"/>
                    <a:pt x="652" y="2331"/>
                  </a:cubicBezTo>
                  <a:cubicBezTo>
                    <a:pt x="577" y="1554"/>
                    <a:pt x="477" y="777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17"/>
            <p:cNvSpPr/>
            <p:nvPr/>
          </p:nvSpPr>
          <p:spPr>
            <a:xfrm>
              <a:off x="7276324" y="4265259"/>
              <a:ext cx="10151" cy="103254"/>
            </a:xfrm>
            <a:custGeom>
              <a:avLst/>
              <a:gdLst/>
              <a:ahLst/>
              <a:cxnLst/>
              <a:rect l="l" t="t" r="r" b="b"/>
              <a:pathLst>
                <a:path w="828" h="8422" extrusionOk="0">
                  <a:moveTo>
                    <a:pt x="226" y="1"/>
                  </a:moveTo>
                  <a:cubicBezTo>
                    <a:pt x="100" y="703"/>
                    <a:pt x="50" y="1404"/>
                    <a:pt x="25" y="2131"/>
                  </a:cubicBezTo>
                  <a:cubicBezTo>
                    <a:pt x="0" y="2833"/>
                    <a:pt x="25" y="3535"/>
                    <a:pt x="25" y="4236"/>
                  </a:cubicBezTo>
                  <a:cubicBezTo>
                    <a:pt x="75" y="4938"/>
                    <a:pt x="125" y="5640"/>
                    <a:pt x="201" y="6317"/>
                  </a:cubicBezTo>
                  <a:cubicBezTo>
                    <a:pt x="301" y="7018"/>
                    <a:pt x="401" y="7720"/>
                    <a:pt x="602" y="8422"/>
                  </a:cubicBezTo>
                  <a:cubicBezTo>
                    <a:pt x="727" y="7720"/>
                    <a:pt x="777" y="7018"/>
                    <a:pt x="802" y="6292"/>
                  </a:cubicBezTo>
                  <a:cubicBezTo>
                    <a:pt x="827" y="5590"/>
                    <a:pt x="827" y="4888"/>
                    <a:pt x="802" y="4186"/>
                  </a:cubicBezTo>
                  <a:cubicBezTo>
                    <a:pt x="752" y="3485"/>
                    <a:pt x="702" y="2783"/>
                    <a:pt x="627" y="2106"/>
                  </a:cubicBezTo>
                  <a:cubicBezTo>
                    <a:pt x="526" y="1404"/>
                    <a:pt x="426" y="703"/>
                    <a:pt x="22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17"/>
            <p:cNvSpPr/>
            <p:nvPr/>
          </p:nvSpPr>
          <p:spPr>
            <a:xfrm>
              <a:off x="7296907" y="4234231"/>
              <a:ext cx="9845" cy="67920"/>
            </a:xfrm>
            <a:custGeom>
              <a:avLst/>
              <a:gdLst/>
              <a:ahLst/>
              <a:cxnLst/>
              <a:rect l="l" t="t" r="r" b="b"/>
              <a:pathLst>
                <a:path w="803" h="5540" extrusionOk="0">
                  <a:moveTo>
                    <a:pt x="251" y="1"/>
                  </a:moveTo>
                  <a:cubicBezTo>
                    <a:pt x="126" y="477"/>
                    <a:pt x="50" y="928"/>
                    <a:pt x="25" y="1404"/>
                  </a:cubicBezTo>
                  <a:cubicBezTo>
                    <a:pt x="0" y="1855"/>
                    <a:pt x="0" y="2331"/>
                    <a:pt x="25" y="2782"/>
                  </a:cubicBezTo>
                  <a:cubicBezTo>
                    <a:pt x="50" y="3234"/>
                    <a:pt x="101" y="3710"/>
                    <a:pt x="176" y="4161"/>
                  </a:cubicBezTo>
                  <a:cubicBezTo>
                    <a:pt x="276" y="4612"/>
                    <a:pt x="376" y="5088"/>
                    <a:pt x="552" y="5539"/>
                  </a:cubicBezTo>
                  <a:cubicBezTo>
                    <a:pt x="702" y="5063"/>
                    <a:pt x="752" y="4587"/>
                    <a:pt x="777" y="4136"/>
                  </a:cubicBezTo>
                  <a:cubicBezTo>
                    <a:pt x="802" y="3660"/>
                    <a:pt x="802" y="3209"/>
                    <a:pt x="777" y="2732"/>
                  </a:cubicBezTo>
                  <a:cubicBezTo>
                    <a:pt x="752" y="2281"/>
                    <a:pt x="702" y="1830"/>
                    <a:pt x="627" y="1354"/>
                  </a:cubicBezTo>
                  <a:cubicBezTo>
                    <a:pt x="527" y="903"/>
                    <a:pt x="426" y="452"/>
                    <a:pt x="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17"/>
            <p:cNvSpPr/>
            <p:nvPr/>
          </p:nvSpPr>
          <p:spPr>
            <a:xfrm>
              <a:off x="7281240" y="3900561"/>
              <a:ext cx="11071" cy="144423"/>
            </a:xfrm>
            <a:custGeom>
              <a:avLst/>
              <a:gdLst/>
              <a:ahLst/>
              <a:cxnLst/>
              <a:rect l="l" t="t" r="r" b="b"/>
              <a:pathLst>
                <a:path w="903" h="11780" extrusionOk="0">
                  <a:moveTo>
                    <a:pt x="326" y="0"/>
                  </a:moveTo>
                  <a:cubicBezTo>
                    <a:pt x="150" y="978"/>
                    <a:pt x="75" y="1980"/>
                    <a:pt x="50" y="2958"/>
                  </a:cubicBezTo>
                  <a:cubicBezTo>
                    <a:pt x="0" y="3935"/>
                    <a:pt x="0" y="4938"/>
                    <a:pt x="50" y="5915"/>
                  </a:cubicBezTo>
                  <a:cubicBezTo>
                    <a:pt x="100" y="6893"/>
                    <a:pt x="176" y="7870"/>
                    <a:pt x="301" y="8847"/>
                  </a:cubicBezTo>
                  <a:cubicBezTo>
                    <a:pt x="426" y="9825"/>
                    <a:pt x="602" y="10802"/>
                    <a:pt x="852" y="11780"/>
                  </a:cubicBezTo>
                  <a:cubicBezTo>
                    <a:pt x="902" y="10777"/>
                    <a:pt x="902" y="9800"/>
                    <a:pt x="902" y="8822"/>
                  </a:cubicBezTo>
                  <a:cubicBezTo>
                    <a:pt x="877" y="7820"/>
                    <a:pt x="827" y="6842"/>
                    <a:pt x="802" y="5865"/>
                  </a:cubicBezTo>
                  <a:cubicBezTo>
                    <a:pt x="752" y="4913"/>
                    <a:pt x="702" y="3935"/>
                    <a:pt x="627" y="2958"/>
                  </a:cubicBezTo>
                  <a:cubicBezTo>
                    <a:pt x="551" y="1955"/>
                    <a:pt x="476" y="978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17"/>
            <p:cNvSpPr/>
            <p:nvPr/>
          </p:nvSpPr>
          <p:spPr>
            <a:xfrm>
              <a:off x="7124224" y="2654859"/>
              <a:ext cx="869896" cy="1726061"/>
            </a:xfrm>
            <a:custGeom>
              <a:avLst/>
              <a:gdLst/>
              <a:ahLst/>
              <a:cxnLst/>
              <a:rect l="l" t="t" r="r" b="b"/>
              <a:pathLst>
                <a:path w="70954" h="140788" extrusionOk="0">
                  <a:moveTo>
                    <a:pt x="50082" y="1"/>
                  </a:moveTo>
                  <a:cubicBezTo>
                    <a:pt x="48604" y="1"/>
                    <a:pt x="47121" y="134"/>
                    <a:pt x="45665" y="361"/>
                  </a:cubicBezTo>
                  <a:cubicBezTo>
                    <a:pt x="31605" y="2566"/>
                    <a:pt x="20051" y="13293"/>
                    <a:pt x="13986" y="25875"/>
                  </a:cubicBezTo>
                  <a:cubicBezTo>
                    <a:pt x="7896" y="38456"/>
                    <a:pt x="6593" y="52742"/>
                    <a:pt x="6718" y="66677"/>
                  </a:cubicBezTo>
                  <a:cubicBezTo>
                    <a:pt x="6818" y="77729"/>
                    <a:pt x="7445" y="87855"/>
                    <a:pt x="8948" y="98807"/>
                  </a:cubicBezTo>
                  <a:cubicBezTo>
                    <a:pt x="7570" y="94146"/>
                    <a:pt x="6166" y="89509"/>
                    <a:pt x="4788" y="84847"/>
                  </a:cubicBezTo>
                  <a:lnTo>
                    <a:pt x="4788" y="84847"/>
                  </a:lnTo>
                  <a:cubicBezTo>
                    <a:pt x="5064" y="96451"/>
                    <a:pt x="7094" y="108005"/>
                    <a:pt x="10778" y="119033"/>
                  </a:cubicBezTo>
                  <a:cubicBezTo>
                    <a:pt x="6593" y="111238"/>
                    <a:pt x="2983" y="103118"/>
                    <a:pt x="1" y="94772"/>
                  </a:cubicBezTo>
                  <a:lnTo>
                    <a:pt x="1" y="94772"/>
                  </a:lnTo>
                  <a:cubicBezTo>
                    <a:pt x="2507" y="110812"/>
                    <a:pt x="9174" y="125900"/>
                    <a:pt x="15791" y="140787"/>
                  </a:cubicBezTo>
                  <a:cubicBezTo>
                    <a:pt x="22858" y="133269"/>
                    <a:pt x="30853" y="127429"/>
                    <a:pt x="37921" y="119935"/>
                  </a:cubicBezTo>
                  <a:lnTo>
                    <a:pt x="37921" y="119935"/>
                  </a:lnTo>
                  <a:cubicBezTo>
                    <a:pt x="35365" y="121564"/>
                    <a:pt x="32808" y="123193"/>
                    <a:pt x="30252" y="124822"/>
                  </a:cubicBezTo>
                  <a:cubicBezTo>
                    <a:pt x="33535" y="120587"/>
                    <a:pt x="36843" y="116351"/>
                    <a:pt x="40152" y="112116"/>
                  </a:cubicBezTo>
                  <a:lnTo>
                    <a:pt x="40152" y="112116"/>
                  </a:lnTo>
                  <a:cubicBezTo>
                    <a:pt x="37069" y="113619"/>
                    <a:pt x="34212" y="115549"/>
                    <a:pt x="31705" y="117830"/>
                  </a:cubicBezTo>
                  <a:cubicBezTo>
                    <a:pt x="38121" y="109960"/>
                    <a:pt x="44538" y="102065"/>
                    <a:pt x="50979" y="94196"/>
                  </a:cubicBezTo>
                  <a:lnTo>
                    <a:pt x="50979" y="94196"/>
                  </a:lnTo>
                  <a:cubicBezTo>
                    <a:pt x="46944" y="95950"/>
                    <a:pt x="43184" y="98582"/>
                    <a:pt x="40101" y="101690"/>
                  </a:cubicBezTo>
                  <a:cubicBezTo>
                    <a:pt x="50703" y="83293"/>
                    <a:pt x="61355" y="64697"/>
                    <a:pt x="67570" y="44471"/>
                  </a:cubicBezTo>
                  <a:cubicBezTo>
                    <a:pt x="69475" y="38306"/>
                    <a:pt x="70954" y="31940"/>
                    <a:pt x="70879" y="25499"/>
                  </a:cubicBezTo>
                  <a:cubicBezTo>
                    <a:pt x="70803" y="19057"/>
                    <a:pt x="69049" y="12491"/>
                    <a:pt x="65064" y="7378"/>
                  </a:cubicBezTo>
                  <a:cubicBezTo>
                    <a:pt x="62909" y="4646"/>
                    <a:pt x="60102" y="2341"/>
                    <a:pt x="56793" y="1113"/>
                  </a:cubicBezTo>
                  <a:cubicBezTo>
                    <a:pt x="54646" y="321"/>
                    <a:pt x="52370" y="1"/>
                    <a:pt x="50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17"/>
            <p:cNvSpPr/>
            <p:nvPr/>
          </p:nvSpPr>
          <p:spPr>
            <a:xfrm>
              <a:off x="7288608" y="3469492"/>
              <a:ext cx="212956" cy="1014000"/>
            </a:xfrm>
            <a:custGeom>
              <a:avLst/>
              <a:gdLst/>
              <a:ahLst/>
              <a:cxnLst/>
              <a:rect l="l" t="t" r="r" b="b"/>
              <a:pathLst>
                <a:path w="17370" h="82708" extrusionOk="0">
                  <a:moveTo>
                    <a:pt x="17369" y="0"/>
                  </a:moveTo>
                  <a:lnTo>
                    <a:pt x="17369" y="0"/>
                  </a:lnTo>
                  <a:cubicBezTo>
                    <a:pt x="13660" y="13509"/>
                    <a:pt x="10402" y="27143"/>
                    <a:pt x="7469" y="40878"/>
                  </a:cubicBezTo>
                  <a:cubicBezTo>
                    <a:pt x="6016" y="47720"/>
                    <a:pt x="4637" y="54612"/>
                    <a:pt x="3384" y="61504"/>
                  </a:cubicBezTo>
                  <a:cubicBezTo>
                    <a:pt x="2131" y="68422"/>
                    <a:pt x="978" y="75339"/>
                    <a:pt x="1" y="82306"/>
                  </a:cubicBezTo>
                  <a:lnTo>
                    <a:pt x="3384" y="82707"/>
                  </a:lnTo>
                  <a:cubicBezTo>
                    <a:pt x="4061" y="75765"/>
                    <a:pt x="4938" y="68848"/>
                    <a:pt x="5915" y="61905"/>
                  </a:cubicBezTo>
                  <a:cubicBezTo>
                    <a:pt x="6868" y="54988"/>
                    <a:pt x="7971" y="48071"/>
                    <a:pt x="9148" y="41178"/>
                  </a:cubicBezTo>
                  <a:cubicBezTo>
                    <a:pt x="11504" y="27394"/>
                    <a:pt x="14211" y="13659"/>
                    <a:pt x="17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17"/>
            <p:cNvSpPr/>
            <p:nvPr/>
          </p:nvSpPr>
          <p:spPr>
            <a:xfrm>
              <a:off x="7255422" y="4452689"/>
              <a:ext cx="112473" cy="60957"/>
            </a:xfrm>
            <a:custGeom>
              <a:avLst/>
              <a:gdLst/>
              <a:ahLst/>
              <a:cxnLst/>
              <a:rect l="l" t="t" r="r" b="b"/>
              <a:pathLst>
                <a:path w="9174" h="4972" extrusionOk="0">
                  <a:moveTo>
                    <a:pt x="302" y="0"/>
                  </a:moveTo>
                  <a:lnTo>
                    <a:pt x="302" y="50"/>
                  </a:lnTo>
                  <a:cubicBezTo>
                    <a:pt x="1" y="2456"/>
                    <a:pt x="1730" y="4637"/>
                    <a:pt x="4186" y="4938"/>
                  </a:cubicBezTo>
                  <a:cubicBezTo>
                    <a:pt x="4373" y="4961"/>
                    <a:pt x="4559" y="4972"/>
                    <a:pt x="4743" y="4972"/>
                  </a:cubicBezTo>
                  <a:cubicBezTo>
                    <a:pt x="6949" y="4972"/>
                    <a:pt x="8873" y="3351"/>
                    <a:pt x="9174" y="1153"/>
                  </a:cubicBezTo>
                  <a:lnTo>
                    <a:pt x="9174" y="107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17"/>
            <p:cNvSpPr/>
            <p:nvPr/>
          </p:nvSpPr>
          <p:spPr>
            <a:xfrm>
              <a:off x="7233919" y="4380789"/>
              <a:ext cx="167165" cy="97111"/>
            </a:xfrm>
            <a:custGeom>
              <a:avLst/>
              <a:gdLst/>
              <a:ahLst/>
              <a:cxnLst/>
              <a:rect l="l" t="t" r="r" b="b"/>
              <a:pathLst>
                <a:path w="13635" h="7921" extrusionOk="0">
                  <a:moveTo>
                    <a:pt x="802" y="0"/>
                  </a:moveTo>
                  <a:lnTo>
                    <a:pt x="0" y="6341"/>
                  </a:lnTo>
                  <a:lnTo>
                    <a:pt x="12807" y="7920"/>
                  </a:lnTo>
                  <a:lnTo>
                    <a:pt x="13635" y="155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17"/>
            <p:cNvSpPr/>
            <p:nvPr/>
          </p:nvSpPr>
          <p:spPr>
            <a:xfrm>
              <a:off x="7235758" y="4488326"/>
              <a:ext cx="132138" cy="184072"/>
            </a:xfrm>
            <a:custGeom>
              <a:avLst/>
              <a:gdLst/>
              <a:ahLst/>
              <a:cxnLst/>
              <a:rect l="l" t="t" r="r" b="b"/>
              <a:pathLst>
                <a:path w="10778" h="15014" extrusionOk="0">
                  <a:moveTo>
                    <a:pt x="4555" y="0"/>
                  </a:moveTo>
                  <a:cubicBezTo>
                    <a:pt x="3550" y="0"/>
                    <a:pt x="2603" y="240"/>
                    <a:pt x="1906" y="828"/>
                  </a:cubicBezTo>
                  <a:cubicBezTo>
                    <a:pt x="602" y="1930"/>
                    <a:pt x="1" y="3760"/>
                    <a:pt x="427" y="5389"/>
                  </a:cubicBezTo>
                  <a:cubicBezTo>
                    <a:pt x="753" y="6517"/>
                    <a:pt x="1479" y="7494"/>
                    <a:pt x="2081" y="8522"/>
                  </a:cubicBezTo>
                  <a:cubicBezTo>
                    <a:pt x="3109" y="10351"/>
                    <a:pt x="3259" y="12607"/>
                    <a:pt x="3234" y="14712"/>
                  </a:cubicBezTo>
                  <a:lnTo>
                    <a:pt x="5389" y="15013"/>
                  </a:lnTo>
                  <a:cubicBezTo>
                    <a:pt x="5464" y="13434"/>
                    <a:pt x="6317" y="12006"/>
                    <a:pt x="7244" y="10752"/>
                  </a:cubicBezTo>
                  <a:cubicBezTo>
                    <a:pt x="8196" y="9474"/>
                    <a:pt x="9249" y="8271"/>
                    <a:pt x="9926" y="6843"/>
                  </a:cubicBezTo>
                  <a:cubicBezTo>
                    <a:pt x="10577" y="5414"/>
                    <a:pt x="10778" y="3660"/>
                    <a:pt x="9976" y="2331"/>
                  </a:cubicBezTo>
                  <a:cubicBezTo>
                    <a:pt x="9252" y="1160"/>
                    <a:pt x="6764" y="0"/>
                    <a:pt x="4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17"/>
            <p:cNvSpPr/>
            <p:nvPr/>
          </p:nvSpPr>
          <p:spPr>
            <a:xfrm>
              <a:off x="7283998" y="4569445"/>
              <a:ext cx="20903" cy="101096"/>
            </a:xfrm>
            <a:custGeom>
              <a:avLst/>
              <a:gdLst/>
              <a:ahLst/>
              <a:cxnLst/>
              <a:rect l="l" t="t" r="r" b="b"/>
              <a:pathLst>
                <a:path w="1705" h="8246" extrusionOk="0">
                  <a:moveTo>
                    <a:pt x="1154" y="0"/>
                  </a:moveTo>
                  <a:lnTo>
                    <a:pt x="1" y="8170"/>
                  </a:lnTo>
                  <a:lnTo>
                    <a:pt x="552" y="8246"/>
                  </a:lnTo>
                  <a:lnTo>
                    <a:pt x="1705" y="7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17"/>
            <p:cNvSpPr/>
            <p:nvPr/>
          </p:nvSpPr>
          <p:spPr>
            <a:xfrm>
              <a:off x="7273860" y="4545552"/>
              <a:ext cx="55011" cy="51467"/>
            </a:xfrm>
            <a:custGeom>
              <a:avLst/>
              <a:gdLst/>
              <a:ahLst/>
              <a:cxnLst/>
              <a:rect l="l" t="t" r="r" b="b"/>
              <a:pathLst>
                <a:path w="4487" h="4198" extrusionOk="0">
                  <a:moveTo>
                    <a:pt x="2271" y="1"/>
                  </a:moveTo>
                  <a:cubicBezTo>
                    <a:pt x="1231" y="1"/>
                    <a:pt x="314" y="742"/>
                    <a:pt x="176" y="1799"/>
                  </a:cubicBezTo>
                  <a:cubicBezTo>
                    <a:pt x="1" y="2952"/>
                    <a:pt x="803" y="4004"/>
                    <a:pt x="1955" y="4180"/>
                  </a:cubicBezTo>
                  <a:cubicBezTo>
                    <a:pt x="2049" y="4192"/>
                    <a:pt x="2142" y="4198"/>
                    <a:pt x="2234" y="4198"/>
                  </a:cubicBezTo>
                  <a:cubicBezTo>
                    <a:pt x="3273" y="4198"/>
                    <a:pt x="4173" y="3436"/>
                    <a:pt x="4311" y="2400"/>
                  </a:cubicBezTo>
                  <a:cubicBezTo>
                    <a:pt x="4487" y="1247"/>
                    <a:pt x="3685" y="195"/>
                    <a:pt x="2557" y="19"/>
                  </a:cubicBezTo>
                  <a:cubicBezTo>
                    <a:pt x="2461" y="7"/>
                    <a:pt x="236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17"/>
            <p:cNvSpPr/>
            <p:nvPr/>
          </p:nvSpPr>
          <p:spPr>
            <a:xfrm>
              <a:off x="7141743" y="3907009"/>
              <a:ext cx="6768" cy="27364"/>
            </a:xfrm>
            <a:custGeom>
              <a:avLst/>
              <a:gdLst/>
              <a:ahLst/>
              <a:cxnLst/>
              <a:rect l="l" t="t" r="r" b="b"/>
              <a:pathLst>
                <a:path w="552" h="2232" extrusionOk="0">
                  <a:moveTo>
                    <a:pt x="552" y="2231"/>
                  </a:moveTo>
                  <a:cubicBezTo>
                    <a:pt x="552" y="2231"/>
                    <a:pt x="552" y="2231"/>
                    <a:pt x="552" y="2231"/>
                  </a:cubicBezTo>
                  <a:cubicBezTo>
                    <a:pt x="552" y="2231"/>
                    <a:pt x="552" y="2231"/>
                    <a:pt x="552" y="2231"/>
                  </a:cubicBezTo>
                  <a:close/>
                  <a:moveTo>
                    <a:pt x="552" y="2181"/>
                  </a:moveTo>
                  <a:cubicBezTo>
                    <a:pt x="552" y="2181"/>
                    <a:pt x="552" y="2181"/>
                    <a:pt x="552" y="2156"/>
                  </a:cubicBezTo>
                  <a:cubicBezTo>
                    <a:pt x="552" y="2181"/>
                    <a:pt x="552" y="2181"/>
                    <a:pt x="552" y="2181"/>
                  </a:cubicBezTo>
                  <a:close/>
                  <a:moveTo>
                    <a:pt x="527" y="2106"/>
                  </a:moveTo>
                  <a:cubicBezTo>
                    <a:pt x="527" y="2106"/>
                    <a:pt x="527" y="2081"/>
                    <a:pt x="527" y="2081"/>
                  </a:cubicBezTo>
                  <a:cubicBezTo>
                    <a:pt x="527" y="2081"/>
                    <a:pt x="527" y="2106"/>
                    <a:pt x="527" y="2106"/>
                  </a:cubicBezTo>
                  <a:close/>
                  <a:moveTo>
                    <a:pt x="527" y="2056"/>
                  </a:moveTo>
                  <a:cubicBezTo>
                    <a:pt x="502" y="2006"/>
                    <a:pt x="502" y="1981"/>
                    <a:pt x="477" y="1930"/>
                  </a:cubicBezTo>
                  <a:cubicBezTo>
                    <a:pt x="502" y="1981"/>
                    <a:pt x="502" y="2006"/>
                    <a:pt x="527" y="2056"/>
                  </a:cubicBezTo>
                  <a:close/>
                  <a:moveTo>
                    <a:pt x="477" y="1930"/>
                  </a:moveTo>
                  <a:cubicBezTo>
                    <a:pt x="326" y="1279"/>
                    <a:pt x="176" y="627"/>
                    <a:pt x="1" y="1"/>
                  </a:cubicBezTo>
                  <a:lnTo>
                    <a:pt x="1" y="1"/>
                  </a:lnTo>
                  <a:cubicBezTo>
                    <a:pt x="176" y="627"/>
                    <a:pt x="326" y="1279"/>
                    <a:pt x="477" y="1930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17"/>
            <p:cNvSpPr/>
            <p:nvPr/>
          </p:nvSpPr>
          <p:spPr>
            <a:xfrm>
              <a:off x="7124849" y="3819748"/>
              <a:ext cx="16907" cy="87279"/>
            </a:xfrm>
            <a:custGeom>
              <a:avLst/>
              <a:gdLst/>
              <a:ahLst/>
              <a:cxnLst/>
              <a:rect l="l" t="t" r="r" b="b"/>
              <a:pathLst>
                <a:path w="1379" h="7119" extrusionOk="0">
                  <a:moveTo>
                    <a:pt x="1379" y="7119"/>
                  </a:moveTo>
                  <a:cubicBezTo>
                    <a:pt x="1003" y="5490"/>
                    <a:pt x="677" y="3835"/>
                    <a:pt x="376" y="2206"/>
                  </a:cubicBezTo>
                  <a:lnTo>
                    <a:pt x="376" y="2206"/>
                  </a:lnTo>
                  <a:cubicBezTo>
                    <a:pt x="677" y="3835"/>
                    <a:pt x="1003" y="5490"/>
                    <a:pt x="1379" y="7119"/>
                  </a:cubicBezTo>
                  <a:lnTo>
                    <a:pt x="1379" y="7119"/>
                  </a:lnTo>
                  <a:close/>
                  <a:moveTo>
                    <a:pt x="176" y="1179"/>
                  </a:moveTo>
                  <a:lnTo>
                    <a:pt x="176" y="1179"/>
                  </a:lnTo>
                  <a:cubicBezTo>
                    <a:pt x="125" y="803"/>
                    <a:pt x="50" y="402"/>
                    <a:pt x="0" y="1"/>
                  </a:cubicBezTo>
                  <a:cubicBezTo>
                    <a:pt x="50" y="402"/>
                    <a:pt x="125" y="803"/>
                    <a:pt x="176" y="1179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17"/>
            <p:cNvSpPr/>
            <p:nvPr/>
          </p:nvSpPr>
          <p:spPr>
            <a:xfrm>
              <a:off x="7126995" y="3834190"/>
              <a:ext cx="2477" cy="12616"/>
            </a:xfrm>
            <a:custGeom>
              <a:avLst/>
              <a:gdLst/>
              <a:ahLst/>
              <a:cxnLst/>
              <a:rect l="l" t="t" r="r" b="b"/>
              <a:pathLst>
                <a:path w="202" h="1029" extrusionOk="0">
                  <a:moveTo>
                    <a:pt x="201" y="1028"/>
                  </a:moveTo>
                  <a:cubicBezTo>
                    <a:pt x="126" y="677"/>
                    <a:pt x="76" y="352"/>
                    <a:pt x="1" y="1"/>
                  </a:cubicBezTo>
                  <a:lnTo>
                    <a:pt x="1" y="1"/>
                  </a:lnTo>
                  <a:cubicBezTo>
                    <a:pt x="76" y="352"/>
                    <a:pt x="126" y="677"/>
                    <a:pt x="201" y="1028"/>
                  </a:cubicBezTo>
                  <a:lnTo>
                    <a:pt x="201" y="1028"/>
                  </a:lnTo>
                  <a:close/>
                </a:path>
              </a:pathLst>
            </a:custGeom>
            <a:solidFill>
              <a:srgbClr val="F8B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17"/>
            <p:cNvSpPr/>
            <p:nvPr/>
          </p:nvSpPr>
          <p:spPr>
            <a:xfrm>
              <a:off x="7206569" y="3451974"/>
              <a:ext cx="8619" cy="237844"/>
            </a:xfrm>
            <a:custGeom>
              <a:avLst/>
              <a:gdLst/>
              <a:ahLst/>
              <a:cxnLst/>
              <a:rect l="l" t="t" r="r" b="b"/>
              <a:pathLst>
                <a:path w="703" h="19400" extrusionOk="0">
                  <a:moveTo>
                    <a:pt x="703" y="19399"/>
                  </a:moveTo>
                  <a:cubicBezTo>
                    <a:pt x="251" y="13585"/>
                    <a:pt x="51" y="7745"/>
                    <a:pt x="1" y="1655"/>
                  </a:cubicBezTo>
                  <a:cubicBezTo>
                    <a:pt x="1" y="1103"/>
                    <a:pt x="1" y="552"/>
                    <a:pt x="1" y="1"/>
                  </a:cubicBezTo>
                  <a:cubicBezTo>
                    <a:pt x="1" y="552"/>
                    <a:pt x="1" y="1103"/>
                    <a:pt x="1" y="1655"/>
                  </a:cubicBezTo>
                  <a:cubicBezTo>
                    <a:pt x="51" y="7745"/>
                    <a:pt x="251" y="13585"/>
                    <a:pt x="703" y="19399"/>
                  </a:cubicBezTo>
                  <a:lnTo>
                    <a:pt x="703" y="19399"/>
                  </a:ln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17"/>
            <p:cNvSpPr/>
            <p:nvPr/>
          </p:nvSpPr>
          <p:spPr>
            <a:xfrm>
              <a:off x="7201347" y="3757386"/>
              <a:ext cx="32587" cy="108783"/>
            </a:xfrm>
            <a:custGeom>
              <a:avLst/>
              <a:gdLst/>
              <a:ahLst/>
              <a:cxnLst/>
              <a:rect l="l" t="t" r="r" b="b"/>
              <a:pathLst>
                <a:path w="2658" h="8873" extrusionOk="0">
                  <a:moveTo>
                    <a:pt x="2657" y="8872"/>
                  </a:moveTo>
                  <a:cubicBezTo>
                    <a:pt x="1780" y="5915"/>
                    <a:pt x="903" y="295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03" y="2957"/>
                    <a:pt x="1780" y="5915"/>
                    <a:pt x="2657" y="8872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17"/>
            <p:cNvSpPr/>
            <p:nvPr/>
          </p:nvSpPr>
          <p:spPr>
            <a:xfrm>
              <a:off x="7182909" y="3695012"/>
              <a:ext cx="18451" cy="62391"/>
            </a:xfrm>
            <a:custGeom>
              <a:avLst/>
              <a:gdLst/>
              <a:ahLst/>
              <a:cxnLst/>
              <a:rect l="l" t="t" r="r" b="b"/>
              <a:pathLst>
                <a:path w="1505" h="5089" extrusionOk="0">
                  <a:moveTo>
                    <a:pt x="1" y="0"/>
                  </a:moveTo>
                  <a:cubicBezTo>
                    <a:pt x="502" y="1705"/>
                    <a:pt x="1003" y="3384"/>
                    <a:pt x="1505" y="5088"/>
                  </a:cubicBezTo>
                  <a:cubicBezTo>
                    <a:pt x="1003" y="3384"/>
                    <a:pt x="502" y="1680"/>
                    <a:pt x="1" y="0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17"/>
            <p:cNvSpPr/>
            <p:nvPr/>
          </p:nvSpPr>
          <p:spPr>
            <a:xfrm>
              <a:off x="7295681" y="2966830"/>
              <a:ext cx="2464" cy="523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427"/>
                  </a:moveTo>
                  <a:cubicBezTo>
                    <a:pt x="0" y="427"/>
                    <a:pt x="0" y="402"/>
                    <a:pt x="0" y="402"/>
                  </a:cubicBezTo>
                  <a:cubicBezTo>
                    <a:pt x="0" y="402"/>
                    <a:pt x="0" y="427"/>
                    <a:pt x="0" y="427"/>
                  </a:cubicBezTo>
                  <a:close/>
                  <a:moveTo>
                    <a:pt x="0" y="376"/>
                  </a:moveTo>
                  <a:cubicBezTo>
                    <a:pt x="25" y="376"/>
                    <a:pt x="25" y="376"/>
                    <a:pt x="25" y="351"/>
                  </a:cubicBezTo>
                  <a:cubicBezTo>
                    <a:pt x="25" y="376"/>
                    <a:pt x="25" y="376"/>
                    <a:pt x="0" y="376"/>
                  </a:cubicBezTo>
                  <a:close/>
                  <a:moveTo>
                    <a:pt x="25" y="351"/>
                  </a:moveTo>
                  <a:cubicBezTo>
                    <a:pt x="25" y="351"/>
                    <a:pt x="25" y="326"/>
                    <a:pt x="50" y="326"/>
                  </a:cubicBezTo>
                  <a:cubicBezTo>
                    <a:pt x="25" y="326"/>
                    <a:pt x="25" y="351"/>
                    <a:pt x="25" y="351"/>
                  </a:cubicBezTo>
                  <a:close/>
                  <a:moveTo>
                    <a:pt x="50" y="301"/>
                  </a:moveTo>
                  <a:cubicBezTo>
                    <a:pt x="50" y="301"/>
                    <a:pt x="50" y="301"/>
                    <a:pt x="50" y="276"/>
                  </a:cubicBezTo>
                  <a:cubicBezTo>
                    <a:pt x="50" y="301"/>
                    <a:pt x="50" y="301"/>
                    <a:pt x="50" y="301"/>
                  </a:cubicBezTo>
                  <a:close/>
                  <a:moveTo>
                    <a:pt x="50" y="276"/>
                  </a:moveTo>
                  <a:cubicBezTo>
                    <a:pt x="75" y="276"/>
                    <a:pt x="75" y="251"/>
                    <a:pt x="75" y="251"/>
                  </a:cubicBezTo>
                  <a:cubicBezTo>
                    <a:pt x="75" y="251"/>
                    <a:pt x="75" y="276"/>
                    <a:pt x="50" y="276"/>
                  </a:cubicBezTo>
                  <a:close/>
                  <a:moveTo>
                    <a:pt x="75" y="226"/>
                  </a:moveTo>
                  <a:cubicBezTo>
                    <a:pt x="75" y="226"/>
                    <a:pt x="100" y="226"/>
                    <a:pt x="100" y="226"/>
                  </a:cubicBezTo>
                  <a:cubicBezTo>
                    <a:pt x="100" y="226"/>
                    <a:pt x="75" y="226"/>
                    <a:pt x="75" y="226"/>
                  </a:cubicBezTo>
                  <a:close/>
                  <a:moveTo>
                    <a:pt x="100" y="201"/>
                  </a:moveTo>
                  <a:cubicBezTo>
                    <a:pt x="100" y="201"/>
                    <a:pt x="100" y="176"/>
                    <a:pt x="125" y="176"/>
                  </a:cubicBezTo>
                  <a:cubicBezTo>
                    <a:pt x="100" y="176"/>
                    <a:pt x="100" y="201"/>
                    <a:pt x="100" y="201"/>
                  </a:cubicBezTo>
                  <a:close/>
                  <a:moveTo>
                    <a:pt x="125" y="151"/>
                  </a:move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5" y="151"/>
                    <a:pt x="125" y="151"/>
                  </a:cubicBezTo>
                  <a:close/>
                  <a:moveTo>
                    <a:pt x="125" y="126"/>
                  </a:moveTo>
                  <a:cubicBezTo>
                    <a:pt x="150" y="126"/>
                    <a:pt x="150" y="101"/>
                    <a:pt x="150" y="101"/>
                  </a:cubicBezTo>
                  <a:cubicBezTo>
                    <a:pt x="150" y="101"/>
                    <a:pt x="150" y="126"/>
                    <a:pt x="125" y="126"/>
                  </a:cubicBezTo>
                  <a:close/>
                  <a:moveTo>
                    <a:pt x="150" y="76"/>
                  </a:moveTo>
                  <a:cubicBezTo>
                    <a:pt x="150" y="76"/>
                    <a:pt x="150" y="76"/>
                    <a:pt x="175" y="76"/>
                  </a:cubicBezTo>
                  <a:cubicBezTo>
                    <a:pt x="150" y="76"/>
                    <a:pt x="150" y="76"/>
                    <a:pt x="150" y="76"/>
                  </a:cubicBezTo>
                  <a:close/>
                  <a:moveTo>
                    <a:pt x="175" y="51"/>
                  </a:moveTo>
                  <a:cubicBezTo>
                    <a:pt x="175" y="51"/>
                    <a:pt x="175" y="51"/>
                    <a:pt x="175" y="51"/>
                  </a:cubicBezTo>
                  <a:cubicBezTo>
                    <a:pt x="175" y="51"/>
                    <a:pt x="175" y="51"/>
                    <a:pt x="175" y="51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FE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17"/>
            <p:cNvSpPr/>
            <p:nvPr/>
          </p:nvSpPr>
          <p:spPr>
            <a:xfrm>
              <a:off x="7124224" y="2714267"/>
              <a:ext cx="405610" cy="1576317"/>
            </a:xfrm>
            <a:custGeom>
              <a:avLst/>
              <a:gdLst/>
              <a:ahLst/>
              <a:cxnLst/>
              <a:rect l="l" t="t" r="r" b="b"/>
              <a:pathLst>
                <a:path w="33084" h="128574" extrusionOk="0">
                  <a:moveTo>
                    <a:pt x="9750" y="103159"/>
                  </a:moveTo>
                  <a:lnTo>
                    <a:pt x="9750" y="103159"/>
                  </a:lnTo>
                  <a:cubicBezTo>
                    <a:pt x="9976" y="104362"/>
                    <a:pt x="10227" y="105565"/>
                    <a:pt x="10452" y="106768"/>
                  </a:cubicBezTo>
                  <a:cubicBezTo>
                    <a:pt x="10126" y="105590"/>
                    <a:pt x="9876" y="104387"/>
                    <a:pt x="9750" y="103159"/>
                  </a:cubicBezTo>
                  <a:close/>
                  <a:moveTo>
                    <a:pt x="33084" y="1"/>
                  </a:moveTo>
                  <a:cubicBezTo>
                    <a:pt x="24938" y="4663"/>
                    <a:pt x="18347" y="12181"/>
                    <a:pt x="14187" y="20602"/>
                  </a:cubicBezTo>
                  <a:cubicBezTo>
                    <a:pt x="14187" y="20628"/>
                    <a:pt x="14161" y="20628"/>
                    <a:pt x="14161" y="20653"/>
                  </a:cubicBezTo>
                  <a:lnTo>
                    <a:pt x="14161" y="20678"/>
                  </a:lnTo>
                  <a:lnTo>
                    <a:pt x="14136" y="20678"/>
                  </a:lnTo>
                  <a:lnTo>
                    <a:pt x="14136" y="20703"/>
                  </a:lnTo>
                  <a:cubicBezTo>
                    <a:pt x="14136" y="20703"/>
                    <a:pt x="14136" y="20728"/>
                    <a:pt x="14111" y="20728"/>
                  </a:cubicBezTo>
                  <a:cubicBezTo>
                    <a:pt x="14111" y="20728"/>
                    <a:pt x="14111" y="20728"/>
                    <a:pt x="14111" y="20753"/>
                  </a:cubicBezTo>
                  <a:cubicBezTo>
                    <a:pt x="14111" y="20778"/>
                    <a:pt x="14111" y="20778"/>
                    <a:pt x="14111" y="20778"/>
                  </a:cubicBezTo>
                  <a:cubicBezTo>
                    <a:pt x="14086" y="20778"/>
                    <a:pt x="14086" y="20803"/>
                    <a:pt x="14086" y="20803"/>
                  </a:cubicBezTo>
                  <a:cubicBezTo>
                    <a:pt x="14086" y="20803"/>
                    <a:pt x="14086" y="20803"/>
                    <a:pt x="14086" y="20828"/>
                  </a:cubicBezTo>
                  <a:lnTo>
                    <a:pt x="14061" y="20828"/>
                  </a:lnTo>
                  <a:cubicBezTo>
                    <a:pt x="14061" y="20828"/>
                    <a:pt x="14061" y="20853"/>
                    <a:pt x="14061" y="20853"/>
                  </a:cubicBezTo>
                  <a:cubicBezTo>
                    <a:pt x="14061" y="20853"/>
                    <a:pt x="14061" y="20878"/>
                    <a:pt x="14036" y="20878"/>
                  </a:cubicBezTo>
                  <a:cubicBezTo>
                    <a:pt x="14036" y="20903"/>
                    <a:pt x="14036" y="20903"/>
                    <a:pt x="14036" y="20903"/>
                  </a:cubicBezTo>
                  <a:cubicBezTo>
                    <a:pt x="14036" y="20903"/>
                    <a:pt x="14036" y="20928"/>
                    <a:pt x="14036" y="20928"/>
                  </a:cubicBezTo>
                  <a:cubicBezTo>
                    <a:pt x="14011" y="20928"/>
                    <a:pt x="14011" y="20953"/>
                    <a:pt x="14011" y="20953"/>
                  </a:cubicBezTo>
                  <a:cubicBezTo>
                    <a:pt x="14011" y="20978"/>
                    <a:pt x="14011" y="20978"/>
                    <a:pt x="13986" y="20978"/>
                  </a:cubicBezTo>
                  <a:cubicBezTo>
                    <a:pt x="13986" y="20978"/>
                    <a:pt x="13986" y="21004"/>
                    <a:pt x="13986" y="21004"/>
                  </a:cubicBezTo>
                  <a:cubicBezTo>
                    <a:pt x="13986" y="21004"/>
                    <a:pt x="13986" y="21029"/>
                    <a:pt x="13986" y="21029"/>
                  </a:cubicBezTo>
                  <a:cubicBezTo>
                    <a:pt x="8146" y="33134"/>
                    <a:pt x="6718" y="46793"/>
                    <a:pt x="6718" y="60177"/>
                  </a:cubicBezTo>
                  <a:cubicBezTo>
                    <a:pt x="6718" y="60728"/>
                    <a:pt x="6718" y="61279"/>
                    <a:pt x="6718" y="61831"/>
                  </a:cubicBezTo>
                  <a:cubicBezTo>
                    <a:pt x="6768" y="67921"/>
                    <a:pt x="6968" y="73761"/>
                    <a:pt x="7420" y="79575"/>
                  </a:cubicBezTo>
                  <a:cubicBezTo>
                    <a:pt x="7770" y="84312"/>
                    <a:pt x="8272" y="89049"/>
                    <a:pt x="8948" y="93961"/>
                  </a:cubicBezTo>
                  <a:cubicBezTo>
                    <a:pt x="8071" y="91004"/>
                    <a:pt x="7194" y="88046"/>
                    <a:pt x="6292" y="85089"/>
                  </a:cubicBezTo>
                  <a:cubicBezTo>
                    <a:pt x="5790" y="83385"/>
                    <a:pt x="5289" y="81706"/>
                    <a:pt x="4788" y="80001"/>
                  </a:cubicBezTo>
                  <a:lnTo>
                    <a:pt x="4788" y="80001"/>
                  </a:lnTo>
                  <a:cubicBezTo>
                    <a:pt x="4838" y="82833"/>
                    <a:pt x="5014" y="85666"/>
                    <a:pt x="5289" y="88473"/>
                  </a:cubicBezTo>
                  <a:cubicBezTo>
                    <a:pt x="6166" y="97219"/>
                    <a:pt x="7996" y="105866"/>
                    <a:pt x="10778" y="114187"/>
                  </a:cubicBezTo>
                  <a:cubicBezTo>
                    <a:pt x="6593" y="106392"/>
                    <a:pt x="2983" y="98272"/>
                    <a:pt x="1" y="89926"/>
                  </a:cubicBezTo>
                  <a:lnTo>
                    <a:pt x="1" y="90001"/>
                  </a:lnTo>
                  <a:cubicBezTo>
                    <a:pt x="26" y="90001"/>
                    <a:pt x="26" y="90001"/>
                    <a:pt x="26" y="90026"/>
                  </a:cubicBezTo>
                  <a:cubicBezTo>
                    <a:pt x="26" y="90026"/>
                    <a:pt x="26" y="90051"/>
                    <a:pt x="26" y="90051"/>
                  </a:cubicBezTo>
                  <a:cubicBezTo>
                    <a:pt x="26" y="90077"/>
                    <a:pt x="26" y="90102"/>
                    <a:pt x="26" y="90102"/>
                  </a:cubicBezTo>
                  <a:cubicBezTo>
                    <a:pt x="26" y="90127"/>
                    <a:pt x="26" y="90127"/>
                    <a:pt x="26" y="90127"/>
                  </a:cubicBezTo>
                  <a:cubicBezTo>
                    <a:pt x="26" y="90127"/>
                    <a:pt x="26" y="90152"/>
                    <a:pt x="51" y="90177"/>
                  </a:cubicBezTo>
                  <a:cubicBezTo>
                    <a:pt x="101" y="90578"/>
                    <a:pt x="176" y="90979"/>
                    <a:pt x="227" y="91355"/>
                  </a:cubicBezTo>
                  <a:cubicBezTo>
                    <a:pt x="302" y="91706"/>
                    <a:pt x="352" y="92031"/>
                    <a:pt x="427" y="92382"/>
                  </a:cubicBezTo>
                  <a:cubicBezTo>
                    <a:pt x="728" y="94011"/>
                    <a:pt x="1054" y="95666"/>
                    <a:pt x="1430" y="97295"/>
                  </a:cubicBezTo>
                  <a:cubicBezTo>
                    <a:pt x="1605" y="97921"/>
                    <a:pt x="1755" y="98573"/>
                    <a:pt x="1906" y="99224"/>
                  </a:cubicBezTo>
                  <a:cubicBezTo>
                    <a:pt x="1931" y="99275"/>
                    <a:pt x="1931" y="99300"/>
                    <a:pt x="1956" y="99350"/>
                  </a:cubicBezTo>
                  <a:cubicBezTo>
                    <a:pt x="1956" y="99350"/>
                    <a:pt x="1956" y="99375"/>
                    <a:pt x="1956" y="99375"/>
                  </a:cubicBezTo>
                  <a:cubicBezTo>
                    <a:pt x="1956" y="99375"/>
                    <a:pt x="1956" y="99400"/>
                    <a:pt x="1956" y="99400"/>
                  </a:cubicBezTo>
                  <a:cubicBezTo>
                    <a:pt x="1956" y="99425"/>
                    <a:pt x="1981" y="99450"/>
                    <a:pt x="1981" y="99450"/>
                  </a:cubicBezTo>
                  <a:cubicBezTo>
                    <a:pt x="1981" y="99475"/>
                    <a:pt x="1981" y="99475"/>
                    <a:pt x="1981" y="99475"/>
                  </a:cubicBezTo>
                  <a:cubicBezTo>
                    <a:pt x="1981" y="99500"/>
                    <a:pt x="1981" y="99500"/>
                    <a:pt x="1981" y="99525"/>
                  </a:cubicBezTo>
                  <a:cubicBezTo>
                    <a:pt x="4111" y="107846"/>
                    <a:pt x="7194" y="115941"/>
                    <a:pt x="10552" y="123936"/>
                  </a:cubicBezTo>
                  <a:cubicBezTo>
                    <a:pt x="11755" y="125616"/>
                    <a:pt x="13159" y="127195"/>
                    <a:pt x="14738" y="128573"/>
                  </a:cubicBezTo>
                  <a:cubicBezTo>
                    <a:pt x="13309" y="121305"/>
                    <a:pt x="11881" y="114037"/>
                    <a:pt x="10452" y="106768"/>
                  </a:cubicBezTo>
                  <a:lnTo>
                    <a:pt x="10452" y="106768"/>
                  </a:lnTo>
                  <a:cubicBezTo>
                    <a:pt x="10903" y="108423"/>
                    <a:pt x="11505" y="110027"/>
                    <a:pt x="12282" y="111555"/>
                  </a:cubicBezTo>
                  <a:cubicBezTo>
                    <a:pt x="11029" y="98874"/>
                    <a:pt x="10803" y="86092"/>
                    <a:pt x="11605" y="73360"/>
                  </a:cubicBezTo>
                  <a:lnTo>
                    <a:pt x="11605" y="73360"/>
                  </a:lnTo>
                  <a:cubicBezTo>
                    <a:pt x="12733" y="76066"/>
                    <a:pt x="13861" y="78773"/>
                    <a:pt x="15014" y="81505"/>
                  </a:cubicBezTo>
                  <a:cubicBezTo>
                    <a:pt x="13660" y="64888"/>
                    <a:pt x="12357" y="48071"/>
                    <a:pt x="15540" y="31705"/>
                  </a:cubicBezTo>
                  <a:cubicBezTo>
                    <a:pt x="16342" y="35765"/>
                    <a:pt x="17144" y="39826"/>
                    <a:pt x="17946" y="43886"/>
                  </a:cubicBezTo>
                  <a:cubicBezTo>
                    <a:pt x="17645" y="30352"/>
                    <a:pt x="21555" y="16768"/>
                    <a:pt x="29024" y="5364"/>
                  </a:cubicBezTo>
                  <a:cubicBezTo>
                    <a:pt x="30252" y="3485"/>
                    <a:pt x="31605" y="1680"/>
                    <a:pt x="33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17"/>
            <p:cNvSpPr/>
            <p:nvPr/>
          </p:nvSpPr>
          <p:spPr>
            <a:xfrm>
              <a:off x="7243751" y="3978909"/>
              <a:ext cx="8619" cy="44259"/>
            </a:xfrm>
            <a:custGeom>
              <a:avLst/>
              <a:gdLst/>
              <a:ahLst/>
              <a:cxnLst/>
              <a:rect l="l" t="t" r="r" b="b"/>
              <a:pathLst>
                <a:path w="703" h="3610" extrusionOk="0">
                  <a:moveTo>
                    <a:pt x="0" y="0"/>
                  </a:moveTo>
                  <a:cubicBezTo>
                    <a:pt x="126" y="1228"/>
                    <a:pt x="376" y="2431"/>
                    <a:pt x="702" y="3609"/>
                  </a:cubicBezTo>
                  <a:cubicBezTo>
                    <a:pt x="477" y="2406"/>
                    <a:pt x="226" y="1203"/>
                    <a:pt x="0" y="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17"/>
            <p:cNvSpPr/>
            <p:nvPr/>
          </p:nvSpPr>
          <p:spPr>
            <a:xfrm>
              <a:off x="7547620" y="4125774"/>
              <a:ext cx="40875" cy="41181"/>
            </a:xfrm>
            <a:custGeom>
              <a:avLst/>
              <a:gdLst/>
              <a:ahLst/>
              <a:cxnLst/>
              <a:rect l="l" t="t" r="r" b="b"/>
              <a:pathLst>
                <a:path w="3334" h="3359" extrusionOk="0">
                  <a:moveTo>
                    <a:pt x="1" y="3359"/>
                  </a:moveTo>
                  <a:lnTo>
                    <a:pt x="1" y="3359"/>
                  </a:lnTo>
                  <a:cubicBezTo>
                    <a:pt x="201" y="3158"/>
                    <a:pt x="427" y="2958"/>
                    <a:pt x="627" y="2757"/>
                  </a:cubicBezTo>
                  <a:lnTo>
                    <a:pt x="627" y="2757"/>
                  </a:lnTo>
                  <a:cubicBezTo>
                    <a:pt x="427" y="2958"/>
                    <a:pt x="201" y="3158"/>
                    <a:pt x="1" y="3359"/>
                  </a:cubicBezTo>
                  <a:close/>
                  <a:moveTo>
                    <a:pt x="1605" y="1780"/>
                  </a:moveTo>
                  <a:cubicBezTo>
                    <a:pt x="2181" y="1178"/>
                    <a:pt x="2757" y="602"/>
                    <a:pt x="3334" y="0"/>
                  </a:cubicBezTo>
                  <a:cubicBezTo>
                    <a:pt x="2757" y="602"/>
                    <a:pt x="2181" y="1178"/>
                    <a:pt x="1605" y="1780"/>
                  </a:cubicBezTo>
                  <a:lnTo>
                    <a:pt x="1605" y="1780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17"/>
            <p:cNvSpPr/>
            <p:nvPr/>
          </p:nvSpPr>
          <p:spPr>
            <a:xfrm>
              <a:off x="7417035" y="4166940"/>
              <a:ext cx="130606" cy="118309"/>
            </a:xfrm>
            <a:custGeom>
              <a:avLst/>
              <a:gdLst/>
              <a:ahLst/>
              <a:cxnLst/>
              <a:rect l="l" t="t" r="r" b="b"/>
              <a:pathLst>
                <a:path w="10653" h="9650" extrusionOk="0">
                  <a:moveTo>
                    <a:pt x="10653" y="1"/>
                  </a:moveTo>
                  <a:lnTo>
                    <a:pt x="10653" y="1"/>
                  </a:lnTo>
                  <a:cubicBezTo>
                    <a:pt x="9525" y="1078"/>
                    <a:pt x="8397" y="2156"/>
                    <a:pt x="7244" y="3184"/>
                  </a:cubicBezTo>
                  <a:cubicBezTo>
                    <a:pt x="8397" y="2156"/>
                    <a:pt x="9525" y="1104"/>
                    <a:pt x="10653" y="1"/>
                  </a:cubicBezTo>
                  <a:close/>
                  <a:moveTo>
                    <a:pt x="5941" y="4362"/>
                  </a:moveTo>
                  <a:cubicBezTo>
                    <a:pt x="3986" y="6141"/>
                    <a:pt x="1981" y="7870"/>
                    <a:pt x="1" y="9650"/>
                  </a:cubicBezTo>
                  <a:cubicBezTo>
                    <a:pt x="1981" y="7870"/>
                    <a:pt x="3986" y="6141"/>
                    <a:pt x="5966" y="4362"/>
                  </a:cubicBezTo>
                  <a:close/>
                </a:path>
              </a:pathLst>
            </a:custGeom>
            <a:solidFill>
              <a:srgbClr val="DA4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17"/>
            <p:cNvSpPr/>
            <p:nvPr/>
          </p:nvSpPr>
          <p:spPr>
            <a:xfrm>
              <a:off x="7555306" y="4147583"/>
              <a:ext cx="11990" cy="12003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0" y="978"/>
                  </a:moveTo>
                  <a:lnTo>
                    <a:pt x="0" y="978"/>
                  </a:lnTo>
                  <a:cubicBezTo>
                    <a:pt x="326" y="652"/>
                    <a:pt x="652" y="327"/>
                    <a:pt x="978" y="1"/>
                  </a:cubicBezTo>
                  <a:lnTo>
                    <a:pt x="978" y="1"/>
                  </a:lnTo>
                  <a:cubicBezTo>
                    <a:pt x="652" y="327"/>
                    <a:pt x="326" y="652"/>
                    <a:pt x="0" y="978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17"/>
            <p:cNvSpPr/>
            <p:nvPr/>
          </p:nvSpPr>
          <p:spPr>
            <a:xfrm>
              <a:off x="7489855" y="4206096"/>
              <a:ext cx="15852" cy="14320"/>
            </a:xfrm>
            <a:custGeom>
              <a:avLst/>
              <a:gdLst/>
              <a:ahLst/>
              <a:cxnLst/>
              <a:rect l="l" t="t" r="r" b="b"/>
              <a:pathLst>
                <a:path w="1293" h="1168" extrusionOk="0">
                  <a:moveTo>
                    <a:pt x="1292" y="1"/>
                  </a:moveTo>
                  <a:cubicBezTo>
                    <a:pt x="870" y="398"/>
                    <a:pt x="448" y="770"/>
                    <a:pt x="1" y="1168"/>
                  </a:cubicBezTo>
                  <a:lnTo>
                    <a:pt x="26" y="1168"/>
                  </a:lnTo>
                  <a:cubicBezTo>
                    <a:pt x="448" y="770"/>
                    <a:pt x="870" y="398"/>
                    <a:pt x="1292" y="1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17"/>
            <p:cNvSpPr/>
            <p:nvPr/>
          </p:nvSpPr>
          <p:spPr>
            <a:xfrm>
              <a:off x="7588480" y="4125161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" y="50"/>
                  </a:moveTo>
                  <a:cubicBezTo>
                    <a:pt x="26" y="25"/>
                    <a:pt x="26" y="25"/>
                    <a:pt x="51" y="0"/>
                  </a:cubicBezTo>
                  <a:lnTo>
                    <a:pt x="51" y="0"/>
                  </a:lnTo>
                  <a:cubicBezTo>
                    <a:pt x="26" y="25"/>
                    <a:pt x="26" y="25"/>
                    <a:pt x="1" y="5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17"/>
            <p:cNvSpPr/>
            <p:nvPr/>
          </p:nvSpPr>
          <p:spPr>
            <a:xfrm>
              <a:off x="7993131" y="2963446"/>
              <a:ext cx="12" cy="4009"/>
            </a:xfrm>
            <a:custGeom>
              <a:avLst/>
              <a:gdLst/>
              <a:ahLst/>
              <a:cxnLst/>
              <a:rect l="l" t="t" r="r" b="b"/>
              <a:pathLst>
                <a:path w="1" h="327" extrusionOk="0">
                  <a:moveTo>
                    <a:pt x="1" y="327"/>
                  </a:moveTo>
                  <a:cubicBezTo>
                    <a:pt x="1" y="327"/>
                    <a:pt x="1" y="302"/>
                    <a:pt x="1" y="302"/>
                  </a:cubicBezTo>
                  <a:cubicBezTo>
                    <a:pt x="1" y="302"/>
                    <a:pt x="1" y="327"/>
                    <a:pt x="1" y="327"/>
                  </a:cubicBezTo>
                  <a:close/>
                  <a:moveTo>
                    <a:pt x="1" y="276"/>
                  </a:moveTo>
                  <a:cubicBezTo>
                    <a:pt x="1" y="276"/>
                    <a:pt x="1" y="276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close/>
                  <a:moveTo>
                    <a:pt x="1" y="251"/>
                  </a:moveTo>
                  <a:cubicBezTo>
                    <a:pt x="1" y="251"/>
                    <a:pt x="1" y="226"/>
                    <a:pt x="1" y="226"/>
                  </a:cubicBezTo>
                  <a:cubicBezTo>
                    <a:pt x="1" y="226"/>
                    <a:pt x="1" y="251"/>
                    <a:pt x="1" y="251"/>
                  </a:cubicBezTo>
                  <a:close/>
                  <a:moveTo>
                    <a:pt x="1" y="201"/>
                  </a:moveTo>
                  <a:cubicBezTo>
                    <a:pt x="1" y="201"/>
                    <a:pt x="1" y="201"/>
                    <a:pt x="1" y="176"/>
                  </a:cubicBezTo>
                  <a:cubicBezTo>
                    <a:pt x="1" y="201"/>
                    <a:pt x="1" y="201"/>
                    <a:pt x="1" y="201"/>
                  </a:cubicBezTo>
                  <a:close/>
                  <a:moveTo>
                    <a:pt x="1" y="176"/>
                  </a:moveTo>
                  <a:cubicBezTo>
                    <a:pt x="1" y="176"/>
                    <a:pt x="1" y="151"/>
                    <a:pt x="1" y="151"/>
                  </a:cubicBezTo>
                  <a:cubicBezTo>
                    <a:pt x="1" y="151"/>
                    <a:pt x="1" y="176"/>
                    <a:pt x="1" y="176"/>
                  </a:cubicBezTo>
                  <a:close/>
                  <a:moveTo>
                    <a:pt x="1" y="151"/>
                  </a:moveTo>
                  <a:cubicBezTo>
                    <a:pt x="1" y="126"/>
                    <a:pt x="1" y="126"/>
                    <a:pt x="1" y="101"/>
                  </a:cubicBezTo>
                  <a:cubicBezTo>
                    <a:pt x="1" y="126"/>
                    <a:pt x="1" y="126"/>
                    <a:pt x="1" y="151"/>
                  </a:cubicBezTo>
                  <a:close/>
                  <a:moveTo>
                    <a:pt x="1" y="101"/>
                  </a:move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101"/>
                  </a:cubicBezTo>
                  <a:close/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" y="26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17"/>
            <p:cNvSpPr/>
            <p:nvPr/>
          </p:nvSpPr>
          <p:spPr>
            <a:xfrm>
              <a:off x="7397065" y="2776641"/>
              <a:ext cx="596118" cy="1508703"/>
            </a:xfrm>
            <a:custGeom>
              <a:avLst/>
              <a:gdLst/>
              <a:ahLst/>
              <a:cxnLst/>
              <a:rect l="l" t="t" r="r" b="b"/>
              <a:pathLst>
                <a:path w="48623" h="123059" extrusionOk="0">
                  <a:moveTo>
                    <a:pt x="44537" y="1"/>
                  </a:moveTo>
                  <a:lnTo>
                    <a:pt x="44537" y="1"/>
                  </a:lnTo>
                  <a:cubicBezTo>
                    <a:pt x="44863" y="2933"/>
                    <a:pt x="44487" y="6041"/>
                    <a:pt x="43911" y="8998"/>
                  </a:cubicBezTo>
                  <a:cubicBezTo>
                    <a:pt x="42633" y="15740"/>
                    <a:pt x="40628" y="22332"/>
                    <a:pt x="38522" y="28848"/>
                  </a:cubicBezTo>
                  <a:cubicBezTo>
                    <a:pt x="30377" y="54011"/>
                    <a:pt x="20602" y="78673"/>
                    <a:pt x="9274" y="102633"/>
                  </a:cubicBezTo>
                  <a:cubicBezTo>
                    <a:pt x="9976" y="101355"/>
                    <a:pt x="11003" y="100252"/>
                    <a:pt x="12256" y="99475"/>
                  </a:cubicBezTo>
                  <a:lnTo>
                    <a:pt x="12256" y="99475"/>
                  </a:lnTo>
                  <a:cubicBezTo>
                    <a:pt x="7695" y="106868"/>
                    <a:pt x="3610" y="114513"/>
                    <a:pt x="1" y="122382"/>
                  </a:cubicBezTo>
                  <a:cubicBezTo>
                    <a:pt x="1078" y="121229"/>
                    <a:pt x="2156" y="120076"/>
                    <a:pt x="3234" y="118924"/>
                  </a:cubicBezTo>
                  <a:lnTo>
                    <a:pt x="3234" y="118924"/>
                  </a:lnTo>
                  <a:cubicBezTo>
                    <a:pt x="2733" y="120302"/>
                    <a:pt x="2206" y="121706"/>
                    <a:pt x="1630" y="123059"/>
                  </a:cubicBezTo>
                  <a:cubicBezTo>
                    <a:pt x="3610" y="121279"/>
                    <a:pt x="5615" y="119550"/>
                    <a:pt x="7570" y="117771"/>
                  </a:cubicBezTo>
                  <a:cubicBezTo>
                    <a:pt x="8021" y="117370"/>
                    <a:pt x="8447" y="116994"/>
                    <a:pt x="8873" y="116593"/>
                  </a:cubicBezTo>
                  <a:cubicBezTo>
                    <a:pt x="10026" y="115565"/>
                    <a:pt x="11154" y="114513"/>
                    <a:pt x="12282" y="113410"/>
                  </a:cubicBezTo>
                  <a:cubicBezTo>
                    <a:pt x="12482" y="113209"/>
                    <a:pt x="12708" y="113009"/>
                    <a:pt x="12908" y="112808"/>
                  </a:cubicBezTo>
                  <a:cubicBezTo>
                    <a:pt x="13234" y="112482"/>
                    <a:pt x="13560" y="112157"/>
                    <a:pt x="13886" y="111831"/>
                  </a:cubicBezTo>
                  <a:cubicBezTo>
                    <a:pt x="14462" y="111229"/>
                    <a:pt x="15038" y="110653"/>
                    <a:pt x="15615" y="110051"/>
                  </a:cubicBezTo>
                  <a:cubicBezTo>
                    <a:pt x="15640" y="110026"/>
                    <a:pt x="15640" y="110026"/>
                    <a:pt x="15665" y="110001"/>
                  </a:cubicBezTo>
                  <a:lnTo>
                    <a:pt x="15665" y="110001"/>
                  </a:lnTo>
                  <a:cubicBezTo>
                    <a:pt x="13109" y="111630"/>
                    <a:pt x="10552" y="113259"/>
                    <a:pt x="7996" y="114888"/>
                  </a:cubicBezTo>
                  <a:cubicBezTo>
                    <a:pt x="9099" y="113435"/>
                    <a:pt x="10226" y="112006"/>
                    <a:pt x="11354" y="110578"/>
                  </a:cubicBezTo>
                  <a:cubicBezTo>
                    <a:pt x="11680" y="110152"/>
                    <a:pt x="12006" y="109726"/>
                    <a:pt x="12357" y="109299"/>
                  </a:cubicBezTo>
                  <a:cubicBezTo>
                    <a:pt x="13860" y="107370"/>
                    <a:pt x="15339" y="105440"/>
                    <a:pt x="16843" y="103535"/>
                  </a:cubicBezTo>
                  <a:cubicBezTo>
                    <a:pt x="17194" y="103084"/>
                    <a:pt x="17545" y="102633"/>
                    <a:pt x="17896" y="102182"/>
                  </a:cubicBezTo>
                  <a:lnTo>
                    <a:pt x="17896" y="102182"/>
                  </a:lnTo>
                  <a:cubicBezTo>
                    <a:pt x="14813" y="103685"/>
                    <a:pt x="11956" y="105615"/>
                    <a:pt x="9449" y="107896"/>
                  </a:cubicBezTo>
                  <a:cubicBezTo>
                    <a:pt x="15865" y="100026"/>
                    <a:pt x="22282" y="92131"/>
                    <a:pt x="28723" y="84262"/>
                  </a:cubicBezTo>
                  <a:lnTo>
                    <a:pt x="28723" y="84262"/>
                  </a:lnTo>
                  <a:cubicBezTo>
                    <a:pt x="24688" y="86016"/>
                    <a:pt x="20928" y="88648"/>
                    <a:pt x="17845" y="91756"/>
                  </a:cubicBezTo>
                  <a:cubicBezTo>
                    <a:pt x="25339" y="78723"/>
                    <a:pt x="32883" y="65615"/>
                    <a:pt x="38848" y="51881"/>
                  </a:cubicBezTo>
                  <a:cubicBezTo>
                    <a:pt x="39249" y="50953"/>
                    <a:pt x="39650" y="50001"/>
                    <a:pt x="40051" y="49074"/>
                  </a:cubicBezTo>
                  <a:cubicBezTo>
                    <a:pt x="42031" y="44312"/>
                    <a:pt x="43811" y="39475"/>
                    <a:pt x="45314" y="34537"/>
                  </a:cubicBezTo>
                  <a:cubicBezTo>
                    <a:pt x="45440" y="34161"/>
                    <a:pt x="45565" y="33760"/>
                    <a:pt x="45665" y="33384"/>
                  </a:cubicBezTo>
                  <a:cubicBezTo>
                    <a:pt x="45941" y="32432"/>
                    <a:pt x="46217" y="31505"/>
                    <a:pt x="46467" y="30552"/>
                  </a:cubicBezTo>
                  <a:cubicBezTo>
                    <a:pt x="47745" y="25815"/>
                    <a:pt x="48623" y="20953"/>
                    <a:pt x="48623" y="16066"/>
                  </a:cubicBezTo>
                  <a:cubicBezTo>
                    <a:pt x="48623" y="15890"/>
                    <a:pt x="48623" y="15740"/>
                    <a:pt x="48623" y="15565"/>
                  </a:cubicBezTo>
                  <a:cubicBezTo>
                    <a:pt x="48623" y="15565"/>
                    <a:pt x="48623" y="15540"/>
                    <a:pt x="48623" y="15540"/>
                  </a:cubicBezTo>
                  <a:cubicBezTo>
                    <a:pt x="48623" y="15540"/>
                    <a:pt x="48623" y="15540"/>
                    <a:pt x="48623" y="15514"/>
                  </a:cubicBezTo>
                  <a:cubicBezTo>
                    <a:pt x="48623" y="15514"/>
                    <a:pt x="48623" y="15514"/>
                    <a:pt x="48623" y="15489"/>
                  </a:cubicBezTo>
                  <a:cubicBezTo>
                    <a:pt x="48623" y="15489"/>
                    <a:pt x="48623" y="15464"/>
                    <a:pt x="48623" y="15464"/>
                  </a:cubicBezTo>
                  <a:lnTo>
                    <a:pt x="48623" y="15439"/>
                  </a:lnTo>
                  <a:cubicBezTo>
                    <a:pt x="48623" y="15439"/>
                    <a:pt x="48623" y="15439"/>
                    <a:pt x="48623" y="15414"/>
                  </a:cubicBezTo>
                  <a:cubicBezTo>
                    <a:pt x="48623" y="15414"/>
                    <a:pt x="48623" y="15389"/>
                    <a:pt x="48623" y="15389"/>
                  </a:cubicBezTo>
                  <a:cubicBezTo>
                    <a:pt x="48623" y="15364"/>
                    <a:pt x="48623" y="15364"/>
                    <a:pt x="48623" y="15339"/>
                  </a:cubicBezTo>
                  <a:cubicBezTo>
                    <a:pt x="48623" y="15314"/>
                    <a:pt x="48623" y="15314"/>
                    <a:pt x="48623" y="15314"/>
                  </a:cubicBezTo>
                  <a:cubicBezTo>
                    <a:pt x="48623" y="15314"/>
                    <a:pt x="48623" y="15289"/>
                    <a:pt x="48623" y="15289"/>
                  </a:cubicBezTo>
                  <a:cubicBezTo>
                    <a:pt x="48623" y="15264"/>
                    <a:pt x="48623" y="15264"/>
                    <a:pt x="48623" y="15264"/>
                  </a:cubicBezTo>
                  <a:lnTo>
                    <a:pt x="48623" y="15239"/>
                  </a:lnTo>
                  <a:cubicBezTo>
                    <a:pt x="48497" y="9925"/>
                    <a:pt x="47244" y="4562"/>
                    <a:pt x="4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17"/>
            <p:cNvSpPr/>
            <p:nvPr/>
          </p:nvSpPr>
          <p:spPr>
            <a:xfrm>
              <a:off x="6245804" y="2744289"/>
              <a:ext cx="1591054" cy="1644924"/>
            </a:xfrm>
            <a:custGeom>
              <a:avLst/>
              <a:gdLst/>
              <a:ahLst/>
              <a:cxnLst/>
              <a:rect l="l" t="t" r="r" b="b"/>
              <a:pathLst>
                <a:path w="129776" h="134170" extrusionOk="0">
                  <a:moveTo>
                    <a:pt x="9876" y="1"/>
                  </a:moveTo>
                  <a:cubicBezTo>
                    <a:pt x="8447" y="1"/>
                    <a:pt x="6992" y="344"/>
                    <a:pt x="5640" y="1011"/>
                  </a:cubicBezTo>
                  <a:cubicBezTo>
                    <a:pt x="2557" y="2564"/>
                    <a:pt x="251" y="6123"/>
                    <a:pt x="0" y="9507"/>
                  </a:cubicBezTo>
                  <a:lnTo>
                    <a:pt x="4437" y="9031"/>
                  </a:lnTo>
                  <a:cubicBezTo>
                    <a:pt x="4587" y="7076"/>
                    <a:pt x="5790" y="5572"/>
                    <a:pt x="7569" y="4670"/>
                  </a:cubicBezTo>
                  <a:cubicBezTo>
                    <a:pt x="8300" y="4305"/>
                    <a:pt x="9096" y="4112"/>
                    <a:pt x="9853" y="4112"/>
                  </a:cubicBezTo>
                  <a:cubicBezTo>
                    <a:pt x="10135" y="4112"/>
                    <a:pt x="10412" y="4139"/>
                    <a:pt x="10677" y="4194"/>
                  </a:cubicBezTo>
                  <a:cubicBezTo>
                    <a:pt x="14011" y="4870"/>
                    <a:pt x="15414" y="9482"/>
                    <a:pt x="15965" y="12189"/>
                  </a:cubicBezTo>
                  <a:cubicBezTo>
                    <a:pt x="18597" y="25121"/>
                    <a:pt x="16993" y="38680"/>
                    <a:pt x="15439" y="51813"/>
                  </a:cubicBezTo>
                  <a:cubicBezTo>
                    <a:pt x="14011" y="64094"/>
                    <a:pt x="12507" y="76775"/>
                    <a:pt x="14336" y="89232"/>
                  </a:cubicBezTo>
                  <a:cubicBezTo>
                    <a:pt x="15615" y="97928"/>
                    <a:pt x="18422" y="105146"/>
                    <a:pt x="22657" y="110685"/>
                  </a:cubicBezTo>
                  <a:cubicBezTo>
                    <a:pt x="27870" y="117502"/>
                    <a:pt x="35565" y="121813"/>
                    <a:pt x="43234" y="122189"/>
                  </a:cubicBezTo>
                  <a:cubicBezTo>
                    <a:pt x="43634" y="122209"/>
                    <a:pt x="44033" y="122219"/>
                    <a:pt x="44430" y="122219"/>
                  </a:cubicBezTo>
                  <a:cubicBezTo>
                    <a:pt x="51513" y="122219"/>
                    <a:pt x="58014" y="119149"/>
                    <a:pt x="62357" y="116776"/>
                  </a:cubicBezTo>
                  <a:cubicBezTo>
                    <a:pt x="66091" y="114746"/>
                    <a:pt x="69675" y="112440"/>
                    <a:pt x="73159" y="110184"/>
                  </a:cubicBezTo>
                  <a:cubicBezTo>
                    <a:pt x="76317" y="108179"/>
                    <a:pt x="79575" y="106074"/>
                    <a:pt x="82883" y="104219"/>
                  </a:cubicBezTo>
                  <a:cubicBezTo>
                    <a:pt x="90801" y="99807"/>
                    <a:pt x="97807" y="97624"/>
                    <a:pt x="104231" y="97624"/>
                  </a:cubicBezTo>
                  <a:cubicBezTo>
                    <a:pt x="104375" y="97624"/>
                    <a:pt x="104519" y="97625"/>
                    <a:pt x="104663" y="97628"/>
                  </a:cubicBezTo>
                  <a:cubicBezTo>
                    <a:pt x="112658" y="97753"/>
                    <a:pt x="119851" y="101613"/>
                    <a:pt x="122959" y="107452"/>
                  </a:cubicBezTo>
                  <a:cubicBezTo>
                    <a:pt x="125339" y="111964"/>
                    <a:pt x="125239" y="117753"/>
                    <a:pt x="122708" y="122189"/>
                  </a:cubicBezTo>
                  <a:cubicBezTo>
                    <a:pt x="120151" y="126625"/>
                    <a:pt x="115139" y="129683"/>
                    <a:pt x="109951" y="130034"/>
                  </a:cubicBezTo>
                  <a:cubicBezTo>
                    <a:pt x="109559" y="130060"/>
                    <a:pt x="109169" y="130072"/>
                    <a:pt x="108781" y="130072"/>
                  </a:cubicBezTo>
                  <a:cubicBezTo>
                    <a:pt x="103895" y="130072"/>
                    <a:pt x="99375" y="128103"/>
                    <a:pt x="94963" y="126199"/>
                  </a:cubicBezTo>
                  <a:lnTo>
                    <a:pt x="91680" y="129332"/>
                  </a:lnTo>
                  <a:cubicBezTo>
                    <a:pt x="96292" y="131312"/>
                    <a:pt x="102983" y="134169"/>
                    <a:pt x="108898" y="134169"/>
                  </a:cubicBezTo>
                  <a:cubicBezTo>
                    <a:pt x="109349" y="134169"/>
                    <a:pt x="109775" y="134169"/>
                    <a:pt x="110227" y="134144"/>
                  </a:cubicBezTo>
                  <a:cubicBezTo>
                    <a:pt x="116893" y="133693"/>
                    <a:pt x="123084" y="129908"/>
                    <a:pt x="126367" y="124194"/>
                  </a:cubicBezTo>
                  <a:cubicBezTo>
                    <a:pt x="129650" y="118505"/>
                    <a:pt x="129776" y="111362"/>
                    <a:pt x="126693" y="105573"/>
                  </a:cubicBezTo>
                  <a:cubicBezTo>
                    <a:pt x="122883" y="98379"/>
                    <a:pt x="114262" y="93643"/>
                    <a:pt x="104713" y="93517"/>
                  </a:cubicBezTo>
                  <a:cubicBezTo>
                    <a:pt x="104563" y="93515"/>
                    <a:pt x="104412" y="93514"/>
                    <a:pt x="104261" y="93514"/>
                  </a:cubicBezTo>
                  <a:cubicBezTo>
                    <a:pt x="97096" y="93514"/>
                    <a:pt x="89394" y="95849"/>
                    <a:pt x="80803" y="100660"/>
                  </a:cubicBezTo>
                  <a:cubicBezTo>
                    <a:pt x="77369" y="102565"/>
                    <a:pt x="74061" y="104695"/>
                    <a:pt x="70853" y="106750"/>
                  </a:cubicBezTo>
                  <a:cubicBezTo>
                    <a:pt x="67444" y="108956"/>
                    <a:pt x="63911" y="111237"/>
                    <a:pt x="60302" y="113192"/>
                  </a:cubicBezTo>
                  <a:cubicBezTo>
                    <a:pt x="54189" y="116528"/>
                    <a:pt x="49119" y="118105"/>
                    <a:pt x="44485" y="118105"/>
                  </a:cubicBezTo>
                  <a:cubicBezTo>
                    <a:pt x="44141" y="118105"/>
                    <a:pt x="43799" y="118096"/>
                    <a:pt x="43459" y="118079"/>
                  </a:cubicBezTo>
                  <a:cubicBezTo>
                    <a:pt x="37018" y="117753"/>
                    <a:pt x="30502" y="114069"/>
                    <a:pt x="26016" y="108229"/>
                  </a:cubicBezTo>
                  <a:cubicBezTo>
                    <a:pt x="22206" y="103242"/>
                    <a:pt x="19675" y="96650"/>
                    <a:pt x="18522" y="88655"/>
                  </a:cubicBezTo>
                  <a:cubicBezTo>
                    <a:pt x="16767" y="76725"/>
                    <a:pt x="18221" y="64294"/>
                    <a:pt x="19625" y="52289"/>
                  </a:cubicBezTo>
                  <a:cubicBezTo>
                    <a:pt x="21204" y="38855"/>
                    <a:pt x="22833" y="24946"/>
                    <a:pt x="20101" y="11387"/>
                  </a:cubicBezTo>
                  <a:cubicBezTo>
                    <a:pt x="18772" y="4920"/>
                    <a:pt x="15815" y="1036"/>
                    <a:pt x="11529" y="158"/>
                  </a:cubicBezTo>
                  <a:cubicBezTo>
                    <a:pt x="10988" y="53"/>
                    <a:pt x="10434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17"/>
            <p:cNvSpPr/>
            <p:nvPr/>
          </p:nvSpPr>
          <p:spPr>
            <a:xfrm>
              <a:off x="6854154" y="4229830"/>
              <a:ext cx="420052" cy="213667"/>
            </a:xfrm>
            <a:custGeom>
              <a:avLst/>
              <a:gdLst/>
              <a:ahLst/>
              <a:cxnLst/>
              <a:rect l="l" t="t" r="r" b="b"/>
              <a:pathLst>
                <a:path w="34262" h="17428" extrusionOk="0">
                  <a:moveTo>
                    <a:pt x="30551" y="1"/>
                  </a:moveTo>
                  <a:cubicBezTo>
                    <a:pt x="18587" y="1"/>
                    <a:pt x="7459" y="5613"/>
                    <a:pt x="1" y="14871"/>
                  </a:cubicBezTo>
                  <a:lnTo>
                    <a:pt x="3309" y="14019"/>
                  </a:lnTo>
                  <a:lnTo>
                    <a:pt x="3309" y="17427"/>
                  </a:lnTo>
                  <a:cubicBezTo>
                    <a:pt x="9990" y="9136"/>
                    <a:pt x="21530" y="4270"/>
                    <a:pt x="32383" y="4270"/>
                  </a:cubicBezTo>
                  <a:cubicBezTo>
                    <a:pt x="33012" y="4270"/>
                    <a:pt x="33639" y="4286"/>
                    <a:pt x="34262" y="4319"/>
                  </a:cubicBezTo>
                  <a:lnTo>
                    <a:pt x="32658" y="59"/>
                  </a:lnTo>
                  <a:cubicBezTo>
                    <a:pt x="31953" y="20"/>
                    <a:pt x="31250" y="1"/>
                    <a:pt x="30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117"/>
          <p:cNvSpPr txBox="1">
            <a:spLocks noGrp="1"/>
          </p:cNvSpPr>
          <p:nvPr>
            <p:ph type="title"/>
          </p:nvPr>
        </p:nvSpPr>
        <p:spPr>
          <a:xfrm flipH="1">
            <a:off x="715775" y="2020286"/>
            <a:ext cx="3703500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Agradecimentos</a:t>
            </a:r>
            <a:endParaRPr sz="3200" dirty="0"/>
          </a:p>
        </p:txBody>
      </p:sp>
      <p:sp>
        <p:nvSpPr>
          <p:cNvPr id="2949" name="Google Shape;2949;p117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Agradecimentos aqueles que me ajudaram e ajudam até hoje.</a:t>
            </a:r>
            <a:endParaRPr dirty="0"/>
          </a:p>
        </p:txBody>
      </p:sp>
      <p:sp>
        <p:nvSpPr>
          <p:cNvPr id="2950" name="Google Shape;2950;p117"/>
          <p:cNvSpPr txBox="1">
            <a:spLocks noGrp="1"/>
          </p:cNvSpPr>
          <p:nvPr>
            <p:ph type="title" idx="2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951" name="Google Shape;2951;p117"/>
          <p:cNvGrpSpPr/>
          <p:nvPr/>
        </p:nvGrpSpPr>
        <p:grpSpPr>
          <a:xfrm>
            <a:off x="2408857" y="647711"/>
            <a:ext cx="1946183" cy="2742967"/>
            <a:chOff x="2408857" y="647711"/>
            <a:chExt cx="1946183" cy="2742967"/>
          </a:xfrm>
        </p:grpSpPr>
        <p:grpSp>
          <p:nvGrpSpPr>
            <p:cNvPr id="2952" name="Google Shape;2952;p117"/>
            <p:cNvGrpSpPr/>
            <p:nvPr/>
          </p:nvGrpSpPr>
          <p:grpSpPr>
            <a:xfrm>
              <a:off x="2408857" y="647711"/>
              <a:ext cx="1796097" cy="1159206"/>
              <a:chOff x="3980482" y="558249"/>
              <a:chExt cx="1796097" cy="1159206"/>
            </a:xfrm>
          </p:grpSpPr>
          <p:sp>
            <p:nvSpPr>
              <p:cNvPr id="2953" name="Google Shape;2953;p117"/>
              <p:cNvSpPr/>
              <p:nvPr/>
            </p:nvSpPr>
            <p:spPr>
              <a:xfrm>
                <a:off x="3980482" y="824695"/>
                <a:ext cx="292121" cy="292121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0"/>
                    </a:moveTo>
                    <a:cubicBezTo>
                      <a:pt x="3537" y="0"/>
                      <a:pt x="3160" y="377"/>
                      <a:pt x="3160" y="837"/>
                    </a:cubicBezTo>
                    <a:lnTo>
                      <a:pt x="3160" y="3160"/>
                    </a:lnTo>
                    <a:lnTo>
                      <a:pt x="858" y="3160"/>
                    </a:lnTo>
                    <a:cubicBezTo>
                      <a:pt x="377" y="3160"/>
                      <a:pt x="1" y="3536"/>
                      <a:pt x="1" y="3997"/>
                    </a:cubicBezTo>
                    <a:cubicBezTo>
                      <a:pt x="1" y="4457"/>
                      <a:pt x="377" y="4834"/>
                      <a:pt x="858" y="4834"/>
                    </a:cubicBezTo>
                    <a:lnTo>
                      <a:pt x="3160" y="4834"/>
                    </a:lnTo>
                    <a:lnTo>
                      <a:pt x="3160" y="7156"/>
                    </a:lnTo>
                    <a:cubicBezTo>
                      <a:pt x="3160" y="7617"/>
                      <a:pt x="3537" y="7993"/>
                      <a:pt x="3997" y="7993"/>
                    </a:cubicBezTo>
                    <a:cubicBezTo>
                      <a:pt x="4457" y="7993"/>
                      <a:pt x="4855" y="7617"/>
                      <a:pt x="4855" y="7156"/>
                    </a:cubicBezTo>
                    <a:lnTo>
                      <a:pt x="4855" y="4834"/>
                    </a:lnTo>
                    <a:lnTo>
                      <a:pt x="7156" y="4834"/>
                    </a:lnTo>
                    <a:cubicBezTo>
                      <a:pt x="7617" y="4834"/>
                      <a:pt x="7993" y="4457"/>
                      <a:pt x="7993" y="3997"/>
                    </a:cubicBezTo>
                    <a:cubicBezTo>
                      <a:pt x="7993" y="3536"/>
                      <a:pt x="7617" y="3160"/>
                      <a:pt x="7156" y="3160"/>
                    </a:cubicBezTo>
                    <a:lnTo>
                      <a:pt x="4855" y="3160"/>
                    </a:lnTo>
                    <a:lnTo>
                      <a:pt x="4855" y="837"/>
                    </a:lnTo>
                    <a:cubicBezTo>
                      <a:pt x="4855" y="377"/>
                      <a:pt x="4457" y="0"/>
                      <a:pt x="3997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17"/>
              <p:cNvSpPr/>
              <p:nvPr/>
            </p:nvSpPr>
            <p:spPr>
              <a:xfrm>
                <a:off x="5423180" y="558249"/>
                <a:ext cx="353398" cy="35331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930" extrusionOk="0">
                    <a:moveTo>
                      <a:pt x="1466" y="0"/>
                    </a:moveTo>
                    <a:cubicBezTo>
                      <a:pt x="1298" y="0"/>
                      <a:pt x="1152" y="147"/>
                      <a:pt x="1152" y="314"/>
                    </a:cubicBezTo>
                    <a:lnTo>
                      <a:pt x="1152" y="1172"/>
                    </a:lnTo>
                    <a:lnTo>
                      <a:pt x="315" y="1172"/>
                    </a:lnTo>
                    <a:cubicBezTo>
                      <a:pt x="147" y="1172"/>
                      <a:pt x="1" y="1298"/>
                      <a:pt x="1" y="1465"/>
                    </a:cubicBezTo>
                    <a:cubicBezTo>
                      <a:pt x="1" y="1632"/>
                      <a:pt x="147" y="1779"/>
                      <a:pt x="315" y="1779"/>
                    </a:cubicBezTo>
                    <a:lnTo>
                      <a:pt x="1152" y="1779"/>
                    </a:lnTo>
                    <a:lnTo>
                      <a:pt x="1152" y="2637"/>
                    </a:lnTo>
                    <a:cubicBezTo>
                      <a:pt x="1152" y="2804"/>
                      <a:pt x="1298" y="2930"/>
                      <a:pt x="1466" y="2930"/>
                    </a:cubicBezTo>
                    <a:cubicBezTo>
                      <a:pt x="1633" y="2930"/>
                      <a:pt x="1779" y="2804"/>
                      <a:pt x="1779" y="2637"/>
                    </a:cubicBezTo>
                    <a:lnTo>
                      <a:pt x="1779" y="1779"/>
                    </a:lnTo>
                    <a:lnTo>
                      <a:pt x="2616" y="1779"/>
                    </a:lnTo>
                    <a:cubicBezTo>
                      <a:pt x="2805" y="1779"/>
                      <a:pt x="2930" y="1632"/>
                      <a:pt x="2930" y="1465"/>
                    </a:cubicBezTo>
                    <a:cubicBezTo>
                      <a:pt x="2930" y="1298"/>
                      <a:pt x="2805" y="1172"/>
                      <a:pt x="2616" y="1172"/>
                    </a:cubicBezTo>
                    <a:lnTo>
                      <a:pt x="1779" y="1172"/>
                    </a:lnTo>
                    <a:lnTo>
                      <a:pt x="1779" y="314"/>
                    </a:lnTo>
                    <a:cubicBezTo>
                      <a:pt x="1779" y="147"/>
                      <a:pt x="1633" y="0"/>
                      <a:pt x="1466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17"/>
              <p:cNvSpPr/>
              <p:nvPr/>
            </p:nvSpPr>
            <p:spPr>
              <a:xfrm>
                <a:off x="4676592" y="1140233"/>
                <a:ext cx="577253" cy="57722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207" extrusionOk="0">
                    <a:moveTo>
                      <a:pt x="2093" y="1"/>
                    </a:moveTo>
                    <a:cubicBezTo>
                      <a:pt x="1863" y="1"/>
                      <a:pt x="1654" y="210"/>
                      <a:pt x="1654" y="440"/>
                    </a:cubicBezTo>
                    <a:lnTo>
                      <a:pt x="1654" y="1675"/>
                    </a:lnTo>
                    <a:lnTo>
                      <a:pt x="440" y="1675"/>
                    </a:lnTo>
                    <a:cubicBezTo>
                      <a:pt x="189" y="1675"/>
                      <a:pt x="1" y="1863"/>
                      <a:pt x="1" y="2114"/>
                    </a:cubicBezTo>
                    <a:cubicBezTo>
                      <a:pt x="1" y="2344"/>
                      <a:pt x="189" y="2553"/>
                      <a:pt x="440" y="2553"/>
                    </a:cubicBezTo>
                    <a:lnTo>
                      <a:pt x="1654" y="2553"/>
                    </a:lnTo>
                    <a:lnTo>
                      <a:pt x="1654" y="3767"/>
                    </a:lnTo>
                    <a:cubicBezTo>
                      <a:pt x="1654" y="4018"/>
                      <a:pt x="1863" y="4206"/>
                      <a:pt x="2093" y="4206"/>
                    </a:cubicBezTo>
                    <a:cubicBezTo>
                      <a:pt x="2344" y="4206"/>
                      <a:pt x="2533" y="4018"/>
                      <a:pt x="2533" y="3767"/>
                    </a:cubicBezTo>
                    <a:lnTo>
                      <a:pt x="2533" y="2553"/>
                    </a:lnTo>
                    <a:lnTo>
                      <a:pt x="3767" y="2553"/>
                    </a:lnTo>
                    <a:cubicBezTo>
                      <a:pt x="3997" y="2553"/>
                      <a:pt x="4206" y="2344"/>
                      <a:pt x="4206" y="2114"/>
                    </a:cubicBezTo>
                    <a:cubicBezTo>
                      <a:pt x="4206" y="1863"/>
                      <a:pt x="4018" y="1675"/>
                      <a:pt x="3767" y="1675"/>
                    </a:cubicBezTo>
                    <a:lnTo>
                      <a:pt x="2533" y="1675"/>
                    </a:lnTo>
                    <a:lnTo>
                      <a:pt x="2533" y="440"/>
                    </a:lnTo>
                    <a:cubicBezTo>
                      <a:pt x="2533" y="210"/>
                      <a:pt x="2344" y="1"/>
                      <a:pt x="209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6" name="Google Shape;2956;p117"/>
            <p:cNvSpPr/>
            <p:nvPr/>
          </p:nvSpPr>
          <p:spPr>
            <a:xfrm>
              <a:off x="4062919" y="3098557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339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2"/>
          <p:cNvSpPr txBox="1">
            <a:spLocks noGrp="1"/>
          </p:cNvSpPr>
          <p:nvPr>
            <p:ph type="subTitle" idx="1"/>
          </p:nvPr>
        </p:nvSpPr>
        <p:spPr>
          <a:xfrm>
            <a:off x="714050" y="26098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Agradeço ao meu namorado por ficar do meu lado durante todo esse ano incentivando meus estudos e a me manter são.</a:t>
            </a:r>
            <a:endParaRPr sz="1200" dirty="0"/>
          </a:p>
        </p:txBody>
      </p:sp>
      <p:sp>
        <p:nvSpPr>
          <p:cNvPr id="1528" name="Google Shape;1528;p82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Manoel de Andrade</a:t>
            </a:r>
            <a:endParaRPr dirty="0"/>
          </a:p>
        </p:txBody>
      </p:sp>
      <p:sp>
        <p:nvSpPr>
          <p:cNvPr id="1530" name="Google Shape;1530;p82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Agradeço a meu grupo de amigos, denomidado Nero, por ficarem comigo durante todo esse me ajudando com problemas pessoais e escolares.</a:t>
            </a:r>
            <a:endParaRPr sz="1200" dirty="0"/>
          </a:p>
        </p:txBody>
      </p:sp>
      <p:sp>
        <p:nvSpPr>
          <p:cNvPr id="1531" name="Google Shape;1531;p82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Nero</a:t>
            </a:r>
            <a:endParaRPr dirty="0"/>
          </a:p>
        </p:txBody>
      </p:sp>
      <p:sp>
        <p:nvSpPr>
          <p:cNvPr id="1532" name="Google Shape;1532;p82"/>
          <p:cNvSpPr/>
          <p:nvPr/>
        </p:nvSpPr>
        <p:spPr>
          <a:xfrm>
            <a:off x="353503" y="1432625"/>
            <a:ext cx="3350" cy="351"/>
          </a:xfrm>
          <a:custGeom>
            <a:avLst/>
            <a:gdLst/>
            <a:ahLst/>
            <a:cxnLst/>
            <a:rect l="l" t="t" r="r" b="b"/>
            <a:pathLst>
              <a:path w="210" h="22" extrusionOk="0">
                <a:moveTo>
                  <a:pt x="1" y="1"/>
                </a:moveTo>
                <a:cubicBezTo>
                  <a:pt x="84" y="1"/>
                  <a:pt x="147" y="1"/>
                  <a:pt x="210" y="22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82"/>
          <p:cNvSpPr/>
          <p:nvPr/>
        </p:nvSpPr>
        <p:spPr>
          <a:xfrm>
            <a:off x="353503" y="1876886"/>
            <a:ext cx="3350" cy="16"/>
          </a:xfrm>
          <a:custGeom>
            <a:avLst/>
            <a:gdLst/>
            <a:ahLst/>
            <a:cxnLst/>
            <a:rect l="l" t="t" r="r" b="b"/>
            <a:pathLst>
              <a:path w="210" h="1" extrusionOk="0">
                <a:moveTo>
                  <a:pt x="210" y="1"/>
                </a:moveTo>
                <a:cubicBezTo>
                  <a:pt x="147" y="1"/>
                  <a:pt x="84" y="1"/>
                  <a:pt x="1" y="1"/>
                </a:cubicBezTo>
                <a:lnTo>
                  <a:pt x="210" y="1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82"/>
          <p:cNvGrpSpPr/>
          <p:nvPr/>
        </p:nvGrpSpPr>
        <p:grpSpPr>
          <a:xfrm>
            <a:off x="3240201" y="1644787"/>
            <a:ext cx="2663621" cy="2435649"/>
            <a:chOff x="3240201" y="1644787"/>
            <a:chExt cx="2663621" cy="2435649"/>
          </a:xfrm>
        </p:grpSpPr>
        <p:sp>
          <p:nvSpPr>
            <p:cNvPr id="1535" name="Google Shape;1535;p82"/>
            <p:cNvSpPr/>
            <p:nvPr/>
          </p:nvSpPr>
          <p:spPr>
            <a:xfrm>
              <a:off x="3240201" y="3744640"/>
              <a:ext cx="2663621" cy="335795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2"/>
            <p:cNvSpPr/>
            <p:nvPr/>
          </p:nvSpPr>
          <p:spPr>
            <a:xfrm>
              <a:off x="4643087" y="3421875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2"/>
            <p:cNvSpPr/>
            <p:nvPr/>
          </p:nvSpPr>
          <p:spPr>
            <a:xfrm>
              <a:off x="3605026" y="3421875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2"/>
            <p:cNvSpPr/>
            <p:nvPr/>
          </p:nvSpPr>
          <p:spPr>
            <a:xfrm>
              <a:off x="3506887" y="3421875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2"/>
            <p:cNvSpPr/>
            <p:nvPr/>
          </p:nvSpPr>
          <p:spPr>
            <a:xfrm>
              <a:off x="4541630" y="3421875"/>
              <a:ext cx="196280" cy="444277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2"/>
            <p:cNvSpPr/>
            <p:nvPr/>
          </p:nvSpPr>
          <p:spPr>
            <a:xfrm>
              <a:off x="4610050" y="3466941"/>
              <a:ext cx="156558" cy="354161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2"/>
            <p:cNvSpPr/>
            <p:nvPr/>
          </p:nvSpPr>
          <p:spPr>
            <a:xfrm>
              <a:off x="4688488" y="3466941"/>
              <a:ext cx="955300" cy="354161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2"/>
            <p:cNvSpPr/>
            <p:nvPr/>
          </p:nvSpPr>
          <p:spPr>
            <a:xfrm>
              <a:off x="5665467" y="3421875"/>
              <a:ext cx="31395" cy="45082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2"/>
            <p:cNvSpPr/>
            <p:nvPr/>
          </p:nvSpPr>
          <p:spPr>
            <a:xfrm>
              <a:off x="5665467" y="3821087"/>
              <a:ext cx="31395" cy="45066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2"/>
            <p:cNvSpPr/>
            <p:nvPr/>
          </p:nvSpPr>
          <p:spPr>
            <a:xfrm>
              <a:off x="4458836" y="297761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2"/>
            <p:cNvSpPr/>
            <p:nvPr/>
          </p:nvSpPr>
          <p:spPr>
            <a:xfrm>
              <a:off x="3420775" y="297761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2"/>
            <p:cNvSpPr/>
            <p:nvPr/>
          </p:nvSpPr>
          <p:spPr>
            <a:xfrm>
              <a:off x="3322635" y="297761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2"/>
            <p:cNvSpPr/>
            <p:nvPr/>
          </p:nvSpPr>
          <p:spPr>
            <a:xfrm>
              <a:off x="4357043" y="297761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2"/>
            <p:cNvSpPr/>
            <p:nvPr/>
          </p:nvSpPr>
          <p:spPr>
            <a:xfrm>
              <a:off x="4425798" y="302268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2"/>
            <p:cNvSpPr/>
            <p:nvPr/>
          </p:nvSpPr>
          <p:spPr>
            <a:xfrm>
              <a:off x="4503902" y="302268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2"/>
            <p:cNvSpPr/>
            <p:nvPr/>
          </p:nvSpPr>
          <p:spPr>
            <a:xfrm>
              <a:off x="5481232" y="2977614"/>
              <a:ext cx="31044" cy="45066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2"/>
            <p:cNvSpPr/>
            <p:nvPr/>
          </p:nvSpPr>
          <p:spPr>
            <a:xfrm>
              <a:off x="5481232" y="3376809"/>
              <a:ext cx="31379" cy="45082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2"/>
            <p:cNvSpPr/>
            <p:nvPr/>
          </p:nvSpPr>
          <p:spPr>
            <a:xfrm>
              <a:off x="4767932" y="253333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2"/>
            <p:cNvSpPr/>
            <p:nvPr/>
          </p:nvSpPr>
          <p:spPr>
            <a:xfrm>
              <a:off x="3729855" y="253333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2"/>
            <p:cNvSpPr/>
            <p:nvPr/>
          </p:nvSpPr>
          <p:spPr>
            <a:xfrm>
              <a:off x="3631396" y="253333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2"/>
            <p:cNvSpPr/>
            <p:nvPr/>
          </p:nvSpPr>
          <p:spPr>
            <a:xfrm>
              <a:off x="4666123" y="253333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2"/>
            <p:cNvSpPr/>
            <p:nvPr/>
          </p:nvSpPr>
          <p:spPr>
            <a:xfrm>
              <a:off x="4734543" y="257840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2"/>
            <p:cNvSpPr/>
            <p:nvPr/>
          </p:nvSpPr>
          <p:spPr>
            <a:xfrm>
              <a:off x="4812982" y="257840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2"/>
            <p:cNvSpPr/>
            <p:nvPr/>
          </p:nvSpPr>
          <p:spPr>
            <a:xfrm>
              <a:off x="5790311" y="2533337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2"/>
            <p:cNvSpPr/>
            <p:nvPr/>
          </p:nvSpPr>
          <p:spPr>
            <a:xfrm>
              <a:off x="5790311" y="2932548"/>
              <a:ext cx="31060" cy="45082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2"/>
            <p:cNvSpPr/>
            <p:nvPr/>
          </p:nvSpPr>
          <p:spPr>
            <a:xfrm>
              <a:off x="3729855" y="253333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2"/>
            <p:cNvSpPr/>
            <p:nvPr/>
          </p:nvSpPr>
          <p:spPr>
            <a:xfrm>
              <a:off x="3827994" y="253333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2"/>
            <p:cNvSpPr/>
            <p:nvPr/>
          </p:nvSpPr>
          <p:spPr>
            <a:xfrm>
              <a:off x="5444739" y="2697558"/>
              <a:ext cx="182396" cy="212560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2"/>
            <p:cNvSpPr/>
            <p:nvPr/>
          </p:nvSpPr>
          <p:spPr>
            <a:xfrm>
              <a:off x="3509232" y="3421875"/>
              <a:ext cx="1130538" cy="175589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2"/>
            <p:cNvSpPr/>
            <p:nvPr/>
          </p:nvSpPr>
          <p:spPr>
            <a:xfrm>
              <a:off x="4639753" y="3421875"/>
              <a:ext cx="3350" cy="351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2"/>
            <p:cNvSpPr/>
            <p:nvPr/>
          </p:nvSpPr>
          <p:spPr>
            <a:xfrm>
              <a:off x="4639753" y="3866136"/>
              <a:ext cx="3350" cy="16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2"/>
            <p:cNvSpPr/>
            <p:nvPr/>
          </p:nvSpPr>
          <p:spPr>
            <a:xfrm>
              <a:off x="4666123" y="297761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2"/>
            <p:cNvSpPr/>
            <p:nvPr/>
          </p:nvSpPr>
          <p:spPr>
            <a:xfrm>
              <a:off x="4683814" y="302268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2"/>
            <p:cNvSpPr/>
            <p:nvPr/>
          </p:nvSpPr>
          <p:spPr>
            <a:xfrm>
              <a:off x="4398761" y="2089064"/>
              <a:ext cx="1038093" cy="444277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2"/>
            <p:cNvSpPr/>
            <p:nvPr/>
          </p:nvSpPr>
          <p:spPr>
            <a:xfrm>
              <a:off x="3360700" y="2089064"/>
              <a:ext cx="1038077" cy="444277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2"/>
            <p:cNvSpPr/>
            <p:nvPr/>
          </p:nvSpPr>
          <p:spPr>
            <a:xfrm>
              <a:off x="3262560" y="2089064"/>
              <a:ext cx="196296" cy="444277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2"/>
            <p:cNvSpPr/>
            <p:nvPr/>
          </p:nvSpPr>
          <p:spPr>
            <a:xfrm>
              <a:off x="4296968" y="2089064"/>
              <a:ext cx="196615" cy="444277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2"/>
            <p:cNvSpPr/>
            <p:nvPr/>
          </p:nvSpPr>
          <p:spPr>
            <a:xfrm>
              <a:off x="4365723" y="2134130"/>
              <a:ext cx="156558" cy="354145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2"/>
            <p:cNvSpPr/>
            <p:nvPr/>
          </p:nvSpPr>
          <p:spPr>
            <a:xfrm>
              <a:off x="4443827" y="2134130"/>
              <a:ext cx="955315" cy="354145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2"/>
            <p:cNvSpPr/>
            <p:nvPr/>
          </p:nvSpPr>
          <p:spPr>
            <a:xfrm>
              <a:off x="4707857" y="1644787"/>
              <a:ext cx="1037742" cy="444293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2"/>
            <p:cNvSpPr/>
            <p:nvPr/>
          </p:nvSpPr>
          <p:spPr>
            <a:xfrm>
              <a:off x="3669780" y="1644787"/>
              <a:ext cx="1037758" cy="444293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2"/>
            <p:cNvSpPr/>
            <p:nvPr/>
          </p:nvSpPr>
          <p:spPr>
            <a:xfrm>
              <a:off x="3571321" y="1644787"/>
              <a:ext cx="196615" cy="444293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2"/>
            <p:cNvSpPr/>
            <p:nvPr/>
          </p:nvSpPr>
          <p:spPr>
            <a:xfrm>
              <a:off x="4606048" y="1644787"/>
              <a:ext cx="196280" cy="444293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2"/>
            <p:cNvSpPr/>
            <p:nvPr/>
          </p:nvSpPr>
          <p:spPr>
            <a:xfrm>
              <a:off x="4674468" y="1689853"/>
              <a:ext cx="156574" cy="354161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2"/>
            <p:cNvSpPr/>
            <p:nvPr/>
          </p:nvSpPr>
          <p:spPr>
            <a:xfrm>
              <a:off x="4752907" y="1689853"/>
              <a:ext cx="955315" cy="353826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2"/>
            <p:cNvSpPr/>
            <p:nvPr/>
          </p:nvSpPr>
          <p:spPr>
            <a:xfrm>
              <a:off x="3669780" y="1644787"/>
              <a:ext cx="147226" cy="444293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2"/>
            <p:cNvSpPr/>
            <p:nvPr/>
          </p:nvSpPr>
          <p:spPr>
            <a:xfrm>
              <a:off x="3767919" y="1644787"/>
              <a:ext cx="147545" cy="444293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2"/>
            <p:cNvSpPr/>
            <p:nvPr/>
          </p:nvSpPr>
          <p:spPr>
            <a:xfrm>
              <a:off x="4606048" y="2089064"/>
              <a:ext cx="846488" cy="45066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2"/>
            <p:cNvSpPr/>
            <p:nvPr/>
          </p:nvSpPr>
          <p:spPr>
            <a:xfrm>
              <a:off x="4623739" y="2134130"/>
              <a:ext cx="775403" cy="102144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82"/>
          <p:cNvGrpSpPr/>
          <p:nvPr/>
        </p:nvGrpSpPr>
        <p:grpSpPr>
          <a:xfrm>
            <a:off x="1607240" y="1458186"/>
            <a:ext cx="501697" cy="517692"/>
            <a:chOff x="842683" y="2394751"/>
            <a:chExt cx="345640" cy="356660"/>
          </a:xfrm>
        </p:grpSpPr>
        <p:sp>
          <p:nvSpPr>
            <p:cNvPr id="1585" name="Google Shape;1585;p82"/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2"/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2"/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2"/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2"/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2"/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2"/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2"/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2"/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2"/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2"/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2"/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2"/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2"/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2"/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2"/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82"/>
          <p:cNvGrpSpPr/>
          <p:nvPr/>
        </p:nvGrpSpPr>
        <p:grpSpPr>
          <a:xfrm>
            <a:off x="7033505" y="1513647"/>
            <a:ext cx="501688" cy="406768"/>
            <a:chOff x="3952456" y="1524280"/>
            <a:chExt cx="370195" cy="300154"/>
          </a:xfrm>
        </p:grpSpPr>
        <p:sp>
          <p:nvSpPr>
            <p:cNvPr id="1602" name="Google Shape;1602;p82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2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2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2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2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82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82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8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Agradeço também ao meu professor, Marlon Marques, por ser mais do que um professor, ser humano e estar com os alunos sempre que precisaram.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5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1" name="Google Shape;3221;p123"/>
          <p:cNvGrpSpPr/>
          <p:nvPr/>
        </p:nvGrpSpPr>
        <p:grpSpPr>
          <a:xfrm>
            <a:off x="715776" y="536510"/>
            <a:ext cx="3936888" cy="3918260"/>
            <a:chOff x="492759" y="390576"/>
            <a:chExt cx="4383086" cy="4362347"/>
          </a:xfrm>
        </p:grpSpPr>
        <p:sp>
          <p:nvSpPr>
            <p:cNvPr id="3222" name="Google Shape;3222;p123"/>
            <p:cNvSpPr/>
            <p:nvPr/>
          </p:nvSpPr>
          <p:spPr>
            <a:xfrm rot="260809">
              <a:off x="768923" y="3910433"/>
              <a:ext cx="108784" cy="153962"/>
            </a:xfrm>
            <a:custGeom>
              <a:avLst/>
              <a:gdLst/>
              <a:ahLst/>
              <a:cxnLst/>
              <a:rect l="l" t="t" r="r" b="b"/>
              <a:pathLst>
                <a:path w="4587" h="6492" extrusionOk="0">
                  <a:moveTo>
                    <a:pt x="1755" y="0"/>
                  </a:moveTo>
                  <a:cubicBezTo>
                    <a:pt x="877" y="0"/>
                    <a:pt x="0" y="702"/>
                    <a:pt x="326" y="1780"/>
                  </a:cubicBezTo>
                  <a:cubicBezTo>
                    <a:pt x="702" y="3008"/>
                    <a:pt x="1078" y="4261"/>
                    <a:pt x="1479" y="5489"/>
                  </a:cubicBezTo>
                  <a:cubicBezTo>
                    <a:pt x="1679" y="6191"/>
                    <a:pt x="2256" y="6492"/>
                    <a:pt x="2832" y="6492"/>
                  </a:cubicBezTo>
                  <a:cubicBezTo>
                    <a:pt x="3710" y="6492"/>
                    <a:pt x="4587" y="5790"/>
                    <a:pt x="4261" y="4712"/>
                  </a:cubicBezTo>
                  <a:cubicBezTo>
                    <a:pt x="3885" y="3484"/>
                    <a:pt x="3484" y="2256"/>
                    <a:pt x="3108" y="1003"/>
                  </a:cubicBezTo>
                  <a:cubicBezTo>
                    <a:pt x="2882" y="301"/>
                    <a:pt x="2331" y="0"/>
                    <a:pt x="1755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23"/>
            <p:cNvSpPr/>
            <p:nvPr/>
          </p:nvSpPr>
          <p:spPr>
            <a:xfrm rot="260809">
              <a:off x="726419" y="3733828"/>
              <a:ext cx="95717" cy="134942"/>
            </a:xfrm>
            <a:custGeom>
              <a:avLst/>
              <a:gdLst/>
              <a:ahLst/>
              <a:cxnLst/>
              <a:rect l="l" t="t" r="r" b="b"/>
              <a:pathLst>
                <a:path w="4036" h="5690" extrusionOk="0">
                  <a:moveTo>
                    <a:pt x="1579" y="0"/>
                  </a:moveTo>
                  <a:cubicBezTo>
                    <a:pt x="1304" y="0"/>
                    <a:pt x="1053" y="50"/>
                    <a:pt x="827" y="176"/>
                  </a:cubicBezTo>
                  <a:cubicBezTo>
                    <a:pt x="101" y="602"/>
                    <a:pt x="0" y="1429"/>
                    <a:pt x="326" y="2156"/>
                  </a:cubicBezTo>
                  <a:cubicBezTo>
                    <a:pt x="752" y="3108"/>
                    <a:pt x="1078" y="4111"/>
                    <a:pt x="1354" y="5113"/>
                  </a:cubicBezTo>
                  <a:cubicBezTo>
                    <a:pt x="1404" y="5364"/>
                    <a:pt x="1504" y="5539"/>
                    <a:pt x="1629" y="5689"/>
                  </a:cubicBezTo>
                  <a:cubicBezTo>
                    <a:pt x="2456" y="5163"/>
                    <a:pt x="3258" y="4612"/>
                    <a:pt x="4035" y="4035"/>
                  </a:cubicBezTo>
                  <a:cubicBezTo>
                    <a:pt x="3710" y="2882"/>
                    <a:pt x="3309" y="1780"/>
                    <a:pt x="2807" y="702"/>
                  </a:cubicBezTo>
                  <a:cubicBezTo>
                    <a:pt x="2607" y="226"/>
                    <a:pt x="2080" y="0"/>
                    <a:pt x="1579" y="0"/>
                  </a:cubicBezTo>
                  <a:close/>
                </a:path>
              </a:pathLst>
            </a:custGeom>
            <a:solidFill>
              <a:srgbClr val="FC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23"/>
            <p:cNvSpPr/>
            <p:nvPr/>
          </p:nvSpPr>
          <p:spPr>
            <a:xfrm rot="260809">
              <a:off x="760952" y="3831185"/>
              <a:ext cx="66594" cy="49945"/>
            </a:xfrm>
            <a:custGeom>
              <a:avLst/>
              <a:gdLst/>
              <a:ahLst/>
              <a:cxnLst/>
              <a:rect l="l" t="t" r="r" b="b"/>
              <a:pathLst>
                <a:path w="2808" h="2106" extrusionOk="0">
                  <a:moveTo>
                    <a:pt x="2406" y="0"/>
                  </a:moveTo>
                  <a:cubicBezTo>
                    <a:pt x="1629" y="577"/>
                    <a:pt x="827" y="1128"/>
                    <a:pt x="0" y="1654"/>
                  </a:cubicBezTo>
                  <a:cubicBezTo>
                    <a:pt x="276" y="1980"/>
                    <a:pt x="652" y="2106"/>
                    <a:pt x="1028" y="2106"/>
                  </a:cubicBezTo>
                  <a:cubicBezTo>
                    <a:pt x="1905" y="2106"/>
                    <a:pt x="2807" y="1404"/>
                    <a:pt x="2507" y="326"/>
                  </a:cubicBezTo>
                  <a:cubicBezTo>
                    <a:pt x="2482" y="226"/>
                    <a:pt x="2457" y="101"/>
                    <a:pt x="240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23"/>
            <p:cNvSpPr/>
            <p:nvPr/>
          </p:nvSpPr>
          <p:spPr>
            <a:xfrm rot="260809">
              <a:off x="796206" y="4150631"/>
              <a:ext cx="88602" cy="68372"/>
            </a:xfrm>
            <a:custGeom>
              <a:avLst/>
              <a:gdLst/>
              <a:ahLst/>
              <a:cxnLst/>
              <a:rect l="l" t="t" r="r" b="b"/>
              <a:pathLst>
                <a:path w="3736" h="2883" extrusionOk="0">
                  <a:moveTo>
                    <a:pt x="1855" y="1"/>
                  </a:moveTo>
                  <a:cubicBezTo>
                    <a:pt x="1" y="1"/>
                    <a:pt x="1" y="2883"/>
                    <a:pt x="1855" y="2883"/>
                  </a:cubicBezTo>
                  <a:cubicBezTo>
                    <a:pt x="3710" y="2883"/>
                    <a:pt x="3735" y="1"/>
                    <a:pt x="1855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23"/>
            <p:cNvSpPr/>
            <p:nvPr/>
          </p:nvSpPr>
          <p:spPr>
            <a:xfrm rot="260809">
              <a:off x="1234737" y="831243"/>
              <a:ext cx="123061" cy="60641"/>
            </a:xfrm>
            <a:custGeom>
              <a:avLst/>
              <a:gdLst/>
              <a:ahLst/>
              <a:cxnLst/>
              <a:rect l="l" t="t" r="r" b="b"/>
              <a:pathLst>
                <a:path w="5189" h="2557" extrusionOk="0">
                  <a:moveTo>
                    <a:pt x="3509" y="0"/>
                  </a:moveTo>
                  <a:cubicBezTo>
                    <a:pt x="3284" y="0"/>
                    <a:pt x="3033" y="50"/>
                    <a:pt x="2832" y="201"/>
                  </a:cubicBezTo>
                  <a:cubicBezTo>
                    <a:pt x="2055" y="802"/>
                    <a:pt x="1278" y="1379"/>
                    <a:pt x="527" y="1980"/>
                  </a:cubicBezTo>
                  <a:cubicBezTo>
                    <a:pt x="301" y="2131"/>
                    <a:pt x="126" y="2331"/>
                    <a:pt x="0" y="2557"/>
                  </a:cubicBezTo>
                  <a:lnTo>
                    <a:pt x="4888" y="2156"/>
                  </a:lnTo>
                  <a:cubicBezTo>
                    <a:pt x="5138" y="1730"/>
                    <a:pt x="5188" y="1228"/>
                    <a:pt x="4888" y="752"/>
                  </a:cubicBezTo>
                  <a:cubicBezTo>
                    <a:pt x="4612" y="326"/>
                    <a:pt x="4060" y="0"/>
                    <a:pt x="3509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23"/>
            <p:cNvSpPr/>
            <p:nvPr/>
          </p:nvSpPr>
          <p:spPr>
            <a:xfrm rot="260809">
              <a:off x="1217740" y="700495"/>
              <a:ext cx="103448" cy="93938"/>
            </a:xfrm>
            <a:custGeom>
              <a:avLst/>
              <a:gdLst/>
              <a:ahLst/>
              <a:cxnLst/>
              <a:rect l="l" t="t" r="r" b="b"/>
              <a:pathLst>
                <a:path w="4362" h="3961" extrusionOk="0">
                  <a:moveTo>
                    <a:pt x="2783" y="1"/>
                  </a:moveTo>
                  <a:cubicBezTo>
                    <a:pt x="2532" y="1"/>
                    <a:pt x="2281" y="76"/>
                    <a:pt x="2081" y="201"/>
                  </a:cubicBezTo>
                  <a:cubicBezTo>
                    <a:pt x="1655" y="552"/>
                    <a:pt x="1229" y="878"/>
                    <a:pt x="778" y="1204"/>
                  </a:cubicBezTo>
                  <a:cubicBezTo>
                    <a:pt x="477" y="1429"/>
                    <a:pt x="226" y="1680"/>
                    <a:pt x="101" y="2081"/>
                  </a:cubicBezTo>
                  <a:cubicBezTo>
                    <a:pt x="1" y="2432"/>
                    <a:pt x="51" y="2908"/>
                    <a:pt x="251" y="3234"/>
                  </a:cubicBezTo>
                  <a:cubicBezTo>
                    <a:pt x="452" y="3560"/>
                    <a:pt x="778" y="3835"/>
                    <a:pt x="1153" y="3911"/>
                  </a:cubicBezTo>
                  <a:cubicBezTo>
                    <a:pt x="1279" y="3961"/>
                    <a:pt x="1429" y="3961"/>
                    <a:pt x="1580" y="3961"/>
                  </a:cubicBezTo>
                  <a:cubicBezTo>
                    <a:pt x="1855" y="3961"/>
                    <a:pt x="2106" y="3911"/>
                    <a:pt x="2306" y="3760"/>
                  </a:cubicBezTo>
                  <a:cubicBezTo>
                    <a:pt x="2732" y="3434"/>
                    <a:pt x="3159" y="3109"/>
                    <a:pt x="3585" y="2783"/>
                  </a:cubicBezTo>
                  <a:cubicBezTo>
                    <a:pt x="3910" y="2532"/>
                    <a:pt x="4161" y="2307"/>
                    <a:pt x="4261" y="1906"/>
                  </a:cubicBezTo>
                  <a:cubicBezTo>
                    <a:pt x="4362" y="1530"/>
                    <a:pt x="4311" y="1053"/>
                    <a:pt x="4111" y="753"/>
                  </a:cubicBezTo>
                  <a:cubicBezTo>
                    <a:pt x="3910" y="427"/>
                    <a:pt x="3610" y="151"/>
                    <a:pt x="3234" y="51"/>
                  </a:cubicBezTo>
                  <a:cubicBezTo>
                    <a:pt x="3083" y="26"/>
                    <a:pt x="2933" y="1"/>
                    <a:pt x="2783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23"/>
            <p:cNvSpPr/>
            <p:nvPr/>
          </p:nvSpPr>
          <p:spPr>
            <a:xfrm rot="260809">
              <a:off x="1418037" y="750997"/>
              <a:ext cx="91543" cy="70744"/>
            </a:xfrm>
            <a:custGeom>
              <a:avLst/>
              <a:gdLst/>
              <a:ahLst/>
              <a:cxnLst/>
              <a:rect l="l" t="t" r="r" b="b"/>
              <a:pathLst>
                <a:path w="3860" h="2983" extrusionOk="0">
                  <a:moveTo>
                    <a:pt x="1930" y="0"/>
                  </a:moveTo>
                  <a:cubicBezTo>
                    <a:pt x="25" y="0"/>
                    <a:pt x="0" y="2983"/>
                    <a:pt x="1930" y="2983"/>
                  </a:cubicBezTo>
                  <a:cubicBezTo>
                    <a:pt x="3860" y="2983"/>
                    <a:pt x="3860" y="0"/>
                    <a:pt x="1930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23"/>
            <p:cNvSpPr/>
            <p:nvPr/>
          </p:nvSpPr>
          <p:spPr>
            <a:xfrm rot="260809">
              <a:off x="1402972" y="859757"/>
              <a:ext cx="83218" cy="29740"/>
            </a:xfrm>
            <a:custGeom>
              <a:avLst/>
              <a:gdLst/>
              <a:ahLst/>
              <a:cxnLst/>
              <a:rect l="l" t="t" r="r" b="b"/>
              <a:pathLst>
                <a:path w="3509" h="1254" extrusionOk="0">
                  <a:moveTo>
                    <a:pt x="2181" y="0"/>
                  </a:moveTo>
                  <a:cubicBezTo>
                    <a:pt x="1805" y="0"/>
                    <a:pt x="1404" y="150"/>
                    <a:pt x="1078" y="401"/>
                  </a:cubicBezTo>
                  <a:cubicBezTo>
                    <a:pt x="702" y="702"/>
                    <a:pt x="351" y="978"/>
                    <a:pt x="0" y="1253"/>
                  </a:cubicBezTo>
                  <a:lnTo>
                    <a:pt x="3509" y="978"/>
                  </a:lnTo>
                  <a:cubicBezTo>
                    <a:pt x="3434" y="752"/>
                    <a:pt x="3333" y="551"/>
                    <a:pt x="3183" y="401"/>
                  </a:cubicBezTo>
                  <a:cubicBezTo>
                    <a:pt x="2882" y="125"/>
                    <a:pt x="2531" y="0"/>
                    <a:pt x="2181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23"/>
            <p:cNvSpPr/>
            <p:nvPr/>
          </p:nvSpPr>
          <p:spPr>
            <a:xfrm rot="260809">
              <a:off x="1495494" y="748105"/>
              <a:ext cx="156334" cy="126618"/>
            </a:xfrm>
            <a:custGeom>
              <a:avLst/>
              <a:gdLst/>
              <a:ahLst/>
              <a:cxnLst/>
              <a:rect l="l" t="t" r="r" b="b"/>
              <a:pathLst>
                <a:path w="6592" h="5339" extrusionOk="0">
                  <a:moveTo>
                    <a:pt x="4436" y="0"/>
                  </a:moveTo>
                  <a:cubicBezTo>
                    <a:pt x="4086" y="0"/>
                    <a:pt x="3735" y="126"/>
                    <a:pt x="3434" y="426"/>
                  </a:cubicBezTo>
                  <a:cubicBezTo>
                    <a:pt x="2657" y="1203"/>
                    <a:pt x="1855" y="1905"/>
                    <a:pt x="978" y="2557"/>
                  </a:cubicBezTo>
                  <a:cubicBezTo>
                    <a:pt x="326" y="3008"/>
                    <a:pt x="0" y="3835"/>
                    <a:pt x="426" y="4587"/>
                  </a:cubicBezTo>
                  <a:cubicBezTo>
                    <a:pt x="702" y="5038"/>
                    <a:pt x="1253" y="5339"/>
                    <a:pt x="1780" y="5339"/>
                  </a:cubicBezTo>
                  <a:cubicBezTo>
                    <a:pt x="2030" y="5339"/>
                    <a:pt x="2256" y="5263"/>
                    <a:pt x="2482" y="5113"/>
                  </a:cubicBezTo>
                  <a:cubicBezTo>
                    <a:pt x="3559" y="4336"/>
                    <a:pt x="4587" y="3484"/>
                    <a:pt x="5539" y="2532"/>
                  </a:cubicBezTo>
                  <a:cubicBezTo>
                    <a:pt x="6592" y="1504"/>
                    <a:pt x="5589" y="0"/>
                    <a:pt x="4436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23"/>
            <p:cNvSpPr/>
            <p:nvPr/>
          </p:nvSpPr>
          <p:spPr>
            <a:xfrm rot="260809">
              <a:off x="1088150" y="693607"/>
              <a:ext cx="102855" cy="82626"/>
            </a:xfrm>
            <a:custGeom>
              <a:avLst/>
              <a:gdLst/>
              <a:ahLst/>
              <a:cxnLst/>
              <a:rect l="l" t="t" r="r" b="b"/>
              <a:pathLst>
                <a:path w="4337" h="3484" extrusionOk="0">
                  <a:moveTo>
                    <a:pt x="2607" y="0"/>
                  </a:moveTo>
                  <a:cubicBezTo>
                    <a:pt x="2357" y="0"/>
                    <a:pt x="2106" y="50"/>
                    <a:pt x="1881" y="201"/>
                  </a:cubicBezTo>
                  <a:cubicBezTo>
                    <a:pt x="1580" y="351"/>
                    <a:pt x="1254" y="526"/>
                    <a:pt x="953" y="702"/>
                  </a:cubicBezTo>
                  <a:cubicBezTo>
                    <a:pt x="302" y="1103"/>
                    <a:pt x="1" y="2080"/>
                    <a:pt x="427" y="2757"/>
                  </a:cubicBezTo>
                  <a:cubicBezTo>
                    <a:pt x="728" y="3208"/>
                    <a:pt x="1229" y="3484"/>
                    <a:pt x="1730" y="3484"/>
                  </a:cubicBezTo>
                  <a:cubicBezTo>
                    <a:pt x="1981" y="3484"/>
                    <a:pt x="2231" y="3434"/>
                    <a:pt x="2482" y="3283"/>
                  </a:cubicBezTo>
                  <a:lnTo>
                    <a:pt x="3384" y="2757"/>
                  </a:lnTo>
                  <a:cubicBezTo>
                    <a:pt x="4061" y="2381"/>
                    <a:pt x="4337" y="1404"/>
                    <a:pt x="3911" y="727"/>
                  </a:cubicBezTo>
                  <a:cubicBezTo>
                    <a:pt x="3610" y="276"/>
                    <a:pt x="3109" y="0"/>
                    <a:pt x="2607" y="0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23"/>
            <p:cNvSpPr/>
            <p:nvPr/>
          </p:nvSpPr>
          <p:spPr>
            <a:xfrm rot="260809">
              <a:off x="1122801" y="828061"/>
              <a:ext cx="90973" cy="62443"/>
            </a:xfrm>
            <a:custGeom>
              <a:avLst/>
              <a:gdLst/>
              <a:ahLst/>
              <a:cxnLst/>
              <a:rect l="l" t="t" r="r" b="b"/>
              <a:pathLst>
                <a:path w="3836" h="2633" extrusionOk="0">
                  <a:moveTo>
                    <a:pt x="2206" y="1"/>
                  </a:moveTo>
                  <a:cubicBezTo>
                    <a:pt x="1830" y="1"/>
                    <a:pt x="1454" y="126"/>
                    <a:pt x="1178" y="427"/>
                  </a:cubicBezTo>
                  <a:cubicBezTo>
                    <a:pt x="953" y="628"/>
                    <a:pt x="752" y="853"/>
                    <a:pt x="527" y="1079"/>
                  </a:cubicBezTo>
                  <a:cubicBezTo>
                    <a:pt x="126" y="1480"/>
                    <a:pt x="0" y="2106"/>
                    <a:pt x="176" y="2633"/>
                  </a:cubicBezTo>
                  <a:lnTo>
                    <a:pt x="3409" y="2382"/>
                  </a:lnTo>
                  <a:cubicBezTo>
                    <a:pt x="3835" y="1806"/>
                    <a:pt x="3835" y="928"/>
                    <a:pt x="3284" y="427"/>
                  </a:cubicBezTo>
                  <a:cubicBezTo>
                    <a:pt x="2983" y="151"/>
                    <a:pt x="2582" y="1"/>
                    <a:pt x="2206" y="1"/>
                  </a:cubicBezTo>
                  <a:close/>
                </a:path>
              </a:pathLst>
            </a:custGeom>
            <a:solidFill>
              <a:srgbClr val="FCC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23"/>
            <p:cNvSpPr/>
            <p:nvPr/>
          </p:nvSpPr>
          <p:spPr>
            <a:xfrm rot="260686">
              <a:off x="3503325" y="4035832"/>
              <a:ext cx="492537" cy="178107"/>
            </a:xfrm>
            <a:custGeom>
              <a:avLst/>
              <a:gdLst/>
              <a:ahLst/>
              <a:cxnLst/>
              <a:rect l="l" t="t" r="r" b="b"/>
              <a:pathLst>
                <a:path w="23033" h="8329" extrusionOk="0">
                  <a:moveTo>
                    <a:pt x="11936" y="1"/>
                  </a:moveTo>
                  <a:cubicBezTo>
                    <a:pt x="10004" y="1"/>
                    <a:pt x="8087" y="380"/>
                    <a:pt x="6391" y="1278"/>
                  </a:cubicBezTo>
                  <a:cubicBezTo>
                    <a:pt x="3684" y="2732"/>
                    <a:pt x="1805" y="5288"/>
                    <a:pt x="0" y="7769"/>
                  </a:cubicBezTo>
                  <a:cubicBezTo>
                    <a:pt x="622" y="7663"/>
                    <a:pt x="1235" y="7621"/>
                    <a:pt x="1844" y="7621"/>
                  </a:cubicBezTo>
                  <a:cubicBezTo>
                    <a:pt x="3101" y="7621"/>
                    <a:pt x="4340" y="7801"/>
                    <a:pt x="5589" y="7970"/>
                  </a:cubicBezTo>
                  <a:cubicBezTo>
                    <a:pt x="6822" y="8149"/>
                    <a:pt x="8035" y="8328"/>
                    <a:pt x="9299" y="8328"/>
                  </a:cubicBezTo>
                  <a:cubicBezTo>
                    <a:pt x="9449" y="8328"/>
                    <a:pt x="9599" y="8326"/>
                    <a:pt x="9749" y="8321"/>
                  </a:cubicBezTo>
                  <a:cubicBezTo>
                    <a:pt x="12156" y="8270"/>
                    <a:pt x="14536" y="7594"/>
                    <a:pt x="16767" y="6616"/>
                  </a:cubicBezTo>
                  <a:cubicBezTo>
                    <a:pt x="18998" y="5664"/>
                    <a:pt x="20953" y="4411"/>
                    <a:pt x="23033" y="3183"/>
                  </a:cubicBezTo>
                  <a:cubicBezTo>
                    <a:pt x="20401" y="1955"/>
                    <a:pt x="17719" y="777"/>
                    <a:pt x="14862" y="275"/>
                  </a:cubicBezTo>
                  <a:cubicBezTo>
                    <a:pt x="13901" y="98"/>
                    <a:pt x="12916" y="1"/>
                    <a:pt x="11936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23"/>
            <p:cNvSpPr/>
            <p:nvPr/>
          </p:nvSpPr>
          <p:spPr>
            <a:xfrm rot="260686">
              <a:off x="3419430" y="4093780"/>
              <a:ext cx="574544" cy="151206"/>
            </a:xfrm>
            <a:custGeom>
              <a:avLst/>
              <a:gdLst/>
              <a:ahLst/>
              <a:cxnLst/>
              <a:rect l="l" t="t" r="r" b="b"/>
              <a:pathLst>
                <a:path w="26868" h="7071" extrusionOk="0">
                  <a:moveTo>
                    <a:pt x="25013" y="1"/>
                  </a:moveTo>
                  <a:cubicBezTo>
                    <a:pt x="16367" y="1"/>
                    <a:pt x="7720" y="2282"/>
                    <a:pt x="201" y="6542"/>
                  </a:cubicBezTo>
                  <a:cubicBezTo>
                    <a:pt x="51" y="6617"/>
                    <a:pt x="1" y="6793"/>
                    <a:pt x="76" y="6918"/>
                  </a:cubicBezTo>
                  <a:cubicBezTo>
                    <a:pt x="124" y="7015"/>
                    <a:pt x="215" y="7071"/>
                    <a:pt x="313" y="7071"/>
                  </a:cubicBezTo>
                  <a:cubicBezTo>
                    <a:pt x="367" y="7071"/>
                    <a:pt x="424" y="7054"/>
                    <a:pt x="477" y="7018"/>
                  </a:cubicBezTo>
                  <a:cubicBezTo>
                    <a:pt x="7920" y="2808"/>
                    <a:pt x="16467" y="577"/>
                    <a:pt x="25013" y="577"/>
                  </a:cubicBezTo>
                  <a:cubicBezTo>
                    <a:pt x="25540" y="577"/>
                    <a:pt x="26066" y="577"/>
                    <a:pt x="26567" y="602"/>
                  </a:cubicBezTo>
                  <a:cubicBezTo>
                    <a:pt x="26718" y="602"/>
                    <a:pt x="26868" y="477"/>
                    <a:pt x="26868" y="327"/>
                  </a:cubicBezTo>
                  <a:cubicBezTo>
                    <a:pt x="26868" y="176"/>
                    <a:pt x="26743" y="26"/>
                    <a:pt x="26592" y="26"/>
                  </a:cubicBezTo>
                  <a:cubicBezTo>
                    <a:pt x="26066" y="26"/>
                    <a:pt x="25540" y="1"/>
                    <a:pt x="250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23"/>
            <p:cNvSpPr/>
            <p:nvPr/>
          </p:nvSpPr>
          <p:spPr>
            <a:xfrm rot="260809">
              <a:off x="768156" y="2910109"/>
              <a:ext cx="114144" cy="840675"/>
            </a:xfrm>
            <a:custGeom>
              <a:avLst/>
              <a:gdLst/>
              <a:ahLst/>
              <a:cxnLst/>
              <a:rect l="l" t="t" r="r" b="b"/>
              <a:pathLst>
                <a:path w="4813" h="35448" extrusionOk="0">
                  <a:moveTo>
                    <a:pt x="513" y="1"/>
                  </a:moveTo>
                  <a:cubicBezTo>
                    <a:pt x="377" y="1"/>
                    <a:pt x="252" y="117"/>
                    <a:pt x="252" y="255"/>
                  </a:cubicBezTo>
                  <a:cubicBezTo>
                    <a:pt x="101" y="3713"/>
                    <a:pt x="1" y="6971"/>
                    <a:pt x="1" y="10129"/>
                  </a:cubicBezTo>
                  <a:cubicBezTo>
                    <a:pt x="1" y="18701"/>
                    <a:pt x="828" y="26520"/>
                    <a:pt x="4237" y="35267"/>
                  </a:cubicBezTo>
                  <a:cubicBezTo>
                    <a:pt x="4273" y="35377"/>
                    <a:pt x="4377" y="35447"/>
                    <a:pt x="4489" y="35447"/>
                  </a:cubicBezTo>
                  <a:cubicBezTo>
                    <a:pt x="4530" y="35447"/>
                    <a:pt x="4572" y="35438"/>
                    <a:pt x="4612" y="35418"/>
                  </a:cubicBezTo>
                  <a:cubicBezTo>
                    <a:pt x="4763" y="35368"/>
                    <a:pt x="4813" y="35192"/>
                    <a:pt x="4763" y="35067"/>
                  </a:cubicBezTo>
                  <a:cubicBezTo>
                    <a:pt x="1404" y="26395"/>
                    <a:pt x="577" y="18651"/>
                    <a:pt x="577" y="10129"/>
                  </a:cubicBezTo>
                  <a:cubicBezTo>
                    <a:pt x="577" y="6996"/>
                    <a:pt x="678" y="3738"/>
                    <a:pt x="828" y="280"/>
                  </a:cubicBezTo>
                  <a:cubicBezTo>
                    <a:pt x="828" y="129"/>
                    <a:pt x="703" y="4"/>
                    <a:pt x="552" y="4"/>
                  </a:cubicBezTo>
                  <a:cubicBezTo>
                    <a:pt x="539" y="2"/>
                    <a:pt x="526" y="1"/>
                    <a:pt x="513" y="1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23"/>
            <p:cNvSpPr/>
            <p:nvPr/>
          </p:nvSpPr>
          <p:spPr>
            <a:xfrm rot="260686">
              <a:off x="2440302" y="1480071"/>
              <a:ext cx="2327066" cy="2952055"/>
            </a:xfrm>
            <a:custGeom>
              <a:avLst/>
              <a:gdLst/>
              <a:ahLst/>
              <a:cxnLst/>
              <a:rect l="l" t="t" r="r" b="b"/>
              <a:pathLst>
                <a:path w="108823" h="138050" extrusionOk="0">
                  <a:moveTo>
                    <a:pt x="24988" y="1"/>
                  </a:moveTo>
                  <a:lnTo>
                    <a:pt x="0" y="121129"/>
                  </a:lnTo>
                  <a:lnTo>
                    <a:pt x="81730" y="137997"/>
                  </a:lnTo>
                  <a:cubicBezTo>
                    <a:pt x="81896" y="138033"/>
                    <a:pt x="82062" y="138050"/>
                    <a:pt x="82225" y="138050"/>
                  </a:cubicBezTo>
                  <a:cubicBezTo>
                    <a:pt x="83312" y="138050"/>
                    <a:pt x="84272" y="137282"/>
                    <a:pt x="84512" y="136192"/>
                  </a:cubicBezTo>
                  <a:lnTo>
                    <a:pt x="108547" y="19625"/>
                  </a:lnTo>
                  <a:cubicBezTo>
                    <a:pt x="108823" y="18372"/>
                    <a:pt x="107996" y="17119"/>
                    <a:pt x="106743" y="16868"/>
                  </a:cubicBezTo>
                  <a:lnTo>
                    <a:pt x="24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23"/>
            <p:cNvSpPr/>
            <p:nvPr/>
          </p:nvSpPr>
          <p:spPr>
            <a:xfrm rot="260686">
              <a:off x="2313514" y="1444104"/>
              <a:ext cx="2327066" cy="2951905"/>
            </a:xfrm>
            <a:custGeom>
              <a:avLst/>
              <a:gdLst/>
              <a:ahLst/>
              <a:cxnLst/>
              <a:rect l="l" t="t" r="r" b="b"/>
              <a:pathLst>
                <a:path w="108823" h="138043" extrusionOk="0">
                  <a:moveTo>
                    <a:pt x="25013" y="1"/>
                  </a:moveTo>
                  <a:lnTo>
                    <a:pt x="0" y="121129"/>
                  </a:lnTo>
                  <a:lnTo>
                    <a:pt x="81755" y="137997"/>
                  </a:lnTo>
                  <a:cubicBezTo>
                    <a:pt x="81912" y="138028"/>
                    <a:pt x="82069" y="138042"/>
                    <a:pt x="82223" y="138042"/>
                  </a:cubicBezTo>
                  <a:cubicBezTo>
                    <a:pt x="83321" y="138042"/>
                    <a:pt x="84292" y="137288"/>
                    <a:pt x="84512" y="136167"/>
                  </a:cubicBezTo>
                  <a:lnTo>
                    <a:pt x="108572" y="19625"/>
                  </a:lnTo>
                  <a:cubicBezTo>
                    <a:pt x="108823" y="18347"/>
                    <a:pt x="108021" y="17119"/>
                    <a:pt x="106742" y="16843"/>
                  </a:cubicBezTo>
                  <a:lnTo>
                    <a:pt x="2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23"/>
            <p:cNvSpPr/>
            <p:nvPr/>
          </p:nvSpPr>
          <p:spPr>
            <a:xfrm rot="260686">
              <a:off x="2202348" y="1345110"/>
              <a:ext cx="663523" cy="2617032"/>
            </a:xfrm>
            <a:custGeom>
              <a:avLst/>
              <a:gdLst/>
              <a:ahLst/>
              <a:cxnLst/>
              <a:rect l="l" t="t" r="r" b="b"/>
              <a:pathLst>
                <a:path w="31029" h="122383" extrusionOk="0">
                  <a:moveTo>
                    <a:pt x="24989" y="1"/>
                  </a:moveTo>
                  <a:lnTo>
                    <a:pt x="1" y="121129"/>
                  </a:lnTo>
                  <a:lnTo>
                    <a:pt x="6016" y="122382"/>
                  </a:lnTo>
                  <a:lnTo>
                    <a:pt x="31029" y="1254"/>
                  </a:lnTo>
                  <a:lnTo>
                    <a:pt x="24989" y="1"/>
                  </a:lnTo>
                  <a:close/>
                </a:path>
              </a:pathLst>
            </a:custGeom>
            <a:solidFill>
              <a:srgbClr val="6BA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23"/>
            <p:cNvSpPr/>
            <p:nvPr/>
          </p:nvSpPr>
          <p:spPr>
            <a:xfrm rot="260686">
              <a:off x="2526229" y="1637076"/>
              <a:ext cx="1916558" cy="2567186"/>
            </a:xfrm>
            <a:custGeom>
              <a:avLst/>
              <a:gdLst/>
              <a:ahLst/>
              <a:cxnLst/>
              <a:rect l="l" t="t" r="r" b="b"/>
              <a:pathLst>
                <a:path w="89626" h="120052" extrusionOk="0">
                  <a:moveTo>
                    <a:pt x="21881" y="0"/>
                  </a:moveTo>
                  <a:lnTo>
                    <a:pt x="1" y="106066"/>
                  </a:lnTo>
                  <a:lnTo>
                    <a:pt x="67721" y="120051"/>
                  </a:lnTo>
                  <a:lnTo>
                    <a:pt x="89626" y="13960"/>
                  </a:lnTo>
                  <a:lnTo>
                    <a:pt x="21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23"/>
            <p:cNvSpPr/>
            <p:nvPr/>
          </p:nvSpPr>
          <p:spPr>
            <a:xfrm rot="260686">
              <a:off x="2632555" y="1743763"/>
              <a:ext cx="1705392" cy="2348535"/>
            </a:xfrm>
            <a:custGeom>
              <a:avLst/>
              <a:gdLst/>
              <a:ahLst/>
              <a:cxnLst/>
              <a:rect l="l" t="t" r="r" b="b"/>
              <a:pathLst>
                <a:path w="79751" h="109827" extrusionOk="0">
                  <a:moveTo>
                    <a:pt x="20602" y="753"/>
                  </a:moveTo>
                  <a:lnTo>
                    <a:pt x="78998" y="12808"/>
                  </a:lnTo>
                  <a:lnTo>
                    <a:pt x="59138" y="109060"/>
                  </a:lnTo>
                  <a:lnTo>
                    <a:pt x="752" y="97019"/>
                  </a:lnTo>
                  <a:lnTo>
                    <a:pt x="20602" y="753"/>
                  </a:lnTo>
                  <a:close/>
                  <a:moveTo>
                    <a:pt x="20126" y="1"/>
                  </a:moveTo>
                  <a:lnTo>
                    <a:pt x="0" y="97520"/>
                  </a:lnTo>
                  <a:lnTo>
                    <a:pt x="59625" y="109826"/>
                  </a:lnTo>
                  <a:lnTo>
                    <a:pt x="59700" y="109525"/>
                  </a:lnTo>
                  <a:lnTo>
                    <a:pt x="79750" y="12307"/>
                  </a:lnTo>
                  <a:lnTo>
                    <a:pt x="20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23"/>
            <p:cNvSpPr/>
            <p:nvPr/>
          </p:nvSpPr>
          <p:spPr>
            <a:xfrm rot="260686">
              <a:off x="2966390" y="2093084"/>
              <a:ext cx="1033315" cy="1636642"/>
            </a:xfrm>
            <a:custGeom>
              <a:avLst/>
              <a:gdLst/>
              <a:ahLst/>
              <a:cxnLst/>
              <a:rect l="l" t="t" r="r" b="b"/>
              <a:pathLst>
                <a:path w="48322" h="76536" extrusionOk="0">
                  <a:moveTo>
                    <a:pt x="29818" y="0"/>
                  </a:moveTo>
                  <a:cubicBezTo>
                    <a:pt x="19451" y="0"/>
                    <a:pt x="8386" y="14545"/>
                    <a:pt x="4336" y="34183"/>
                  </a:cubicBezTo>
                  <a:cubicBezTo>
                    <a:pt x="0" y="55185"/>
                    <a:pt x="5364" y="74057"/>
                    <a:pt x="16291" y="76313"/>
                  </a:cubicBezTo>
                  <a:cubicBezTo>
                    <a:pt x="17015" y="76462"/>
                    <a:pt x="17746" y="76535"/>
                    <a:pt x="18480" y="76535"/>
                  </a:cubicBezTo>
                  <a:cubicBezTo>
                    <a:pt x="28849" y="76535"/>
                    <a:pt x="39936" y="61991"/>
                    <a:pt x="43986" y="42353"/>
                  </a:cubicBezTo>
                  <a:cubicBezTo>
                    <a:pt x="48322" y="21350"/>
                    <a:pt x="42958" y="2478"/>
                    <a:pt x="32006" y="222"/>
                  </a:cubicBezTo>
                  <a:cubicBezTo>
                    <a:pt x="31282" y="73"/>
                    <a:pt x="30551" y="0"/>
                    <a:pt x="29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23"/>
            <p:cNvSpPr/>
            <p:nvPr/>
          </p:nvSpPr>
          <p:spPr>
            <a:xfrm rot="260686">
              <a:off x="2731513" y="1614570"/>
              <a:ext cx="155975" cy="155440"/>
            </a:xfrm>
            <a:custGeom>
              <a:avLst/>
              <a:gdLst/>
              <a:ahLst/>
              <a:cxnLst/>
              <a:rect l="l" t="t" r="r" b="b"/>
              <a:pathLst>
                <a:path w="7294" h="7269" extrusionOk="0">
                  <a:moveTo>
                    <a:pt x="1254" y="0"/>
                  </a:moveTo>
                  <a:lnTo>
                    <a:pt x="0" y="6040"/>
                  </a:lnTo>
                  <a:lnTo>
                    <a:pt x="6040" y="7268"/>
                  </a:lnTo>
                  <a:lnTo>
                    <a:pt x="7294" y="1228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23"/>
            <p:cNvSpPr/>
            <p:nvPr/>
          </p:nvSpPr>
          <p:spPr>
            <a:xfrm rot="260686">
              <a:off x="2686564" y="1827661"/>
              <a:ext cx="142054" cy="91138"/>
            </a:xfrm>
            <a:custGeom>
              <a:avLst/>
              <a:gdLst/>
              <a:ahLst/>
              <a:cxnLst/>
              <a:rect l="l" t="t" r="r" b="b"/>
              <a:pathLst>
                <a:path w="6643" h="4262" extrusionOk="0">
                  <a:moveTo>
                    <a:pt x="627" y="1"/>
                  </a:moveTo>
                  <a:lnTo>
                    <a:pt x="1" y="3033"/>
                  </a:lnTo>
                  <a:lnTo>
                    <a:pt x="6041" y="4261"/>
                  </a:lnTo>
                  <a:lnTo>
                    <a:pt x="6642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23"/>
            <p:cNvSpPr/>
            <p:nvPr/>
          </p:nvSpPr>
          <p:spPr>
            <a:xfrm rot="260686">
              <a:off x="2154224" y="3684467"/>
              <a:ext cx="142032" cy="91117"/>
            </a:xfrm>
            <a:custGeom>
              <a:avLst/>
              <a:gdLst/>
              <a:ahLst/>
              <a:cxnLst/>
              <a:rect l="l" t="t" r="r" b="b"/>
              <a:pathLst>
                <a:path w="6642" h="4261" extrusionOk="0">
                  <a:moveTo>
                    <a:pt x="602" y="0"/>
                  </a:moveTo>
                  <a:lnTo>
                    <a:pt x="0" y="3008"/>
                  </a:lnTo>
                  <a:lnTo>
                    <a:pt x="6015" y="4261"/>
                  </a:lnTo>
                  <a:lnTo>
                    <a:pt x="6642" y="1228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A0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23"/>
            <p:cNvSpPr/>
            <p:nvPr/>
          </p:nvSpPr>
          <p:spPr>
            <a:xfrm rot="260809">
              <a:off x="800294" y="1406854"/>
              <a:ext cx="127211" cy="397665"/>
            </a:xfrm>
            <a:custGeom>
              <a:avLst/>
              <a:gdLst/>
              <a:ahLst/>
              <a:cxnLst/>
              <a:rect l="l" t="t" r="r" b="b"/>
              <a:pathLst>
                <a:path w="5364" h="16768" extrusionOk="0">
                  <a:moveTo>
                    <a:pt x="5364" y="0"/>
                  </a:moveTo>
                  <a:cubicBezTo>
                    <a:pt x="4637" y="5715"/>
                    <a:pt x="2782" y="11228"/>
                    <a:pt x="0" y="16191"/>
                  </a:cubicBezTo>
                  <a:lnTo>
                    <a:pt x="1128" y="16767"/>
                  </a:lnTo>
                  <a:cubicBezTo>
                    <a:pt x="3610" y="11479"/>
                    <a:pt x="5038" y="5765"/>
                    <a:pt x="5364" y="0"/>
                  </a:cubicBezTo>
                  <a:close/>
                </a:path>
              </a:pathLst>
            </a:custGeom>
            <a:solidFill>
              <a:srgbClr val="561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23"/>
            <p:cNvSpPr/>
            <p:nvPr/>
          </p:nvSpPr>
          <p:spPr>
            <a:xfrm rot="260809">
              <a:off x="780720" y="702066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85" y="1"/>
                  </a:moveTo>
                  <a:cubicBezTo>
                    <a:pt x="1610" y="1"/>
                    <a:pt x="1332" y="71"/>
                    <a:pt x="1078" y="218"/>
                  </a:cubicBezTo>
                  <a:cubicBezTo>
                    <a:pt x="276" y="669"/>
                    <a:pt x="1" y="1647"/>
                    <a:pt x="452" y="2449"/>
                  </a:cubicBezTo>
                  <a:cubicBezTo>
                    <a:pt x="755" y="2972"/>
                    <a:pt x="1309" y="3267"/>
                    <a:pt x="1875" y="3267"/>
                  </a:cubicBezTo>
                  <a:cubicBezTo>
                    <a:pt x="2150" y="3267"/>
                    <a:pt x="2428" y="3198"/>
                    <a:pt x="2682" y="3050"/>
                  </a:cubicBezTo>
                  <a:cubicBezTo>
                    <a:pt x="3459" y="2599"/>
                    <a:pt x="3735" y="1622"/>
                    <a:pt x="3284" y="820"/>
                  </a:cubicBezTo>
                  <a:cubicBezTo>
                    <a:pt x="2997" y="297"/>
                    <a:pt x="2449" y="1"/>
                    <a:pt x="1885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23"/>
            <p:cNvSpPr/>
            <p:nvPr/>
          </p:nvSpPr>
          <p:spPr>
            <a:xfrm rot="260809">
              <a:off x="887002" y="1389942"/>
              <a:ext cx="88578" cy="77788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879" y="0"/>
                  </a:moveTo>
                  <a:cubicBezTo>
                    <a:pt x="1606" y="0"/>
                    <a:pt x="1330" y="67"/>
                    <a:pt x="1078" y="206"/>
                  </a:cubicBezTo>
                  <a:cubicBezTo>
                    <a:pt x="276" y="657"/>
                    <a:pt x="0" y="1659"/>
                    <a:pt x="451" y="2436"/>
                  </a:cubicBezTo>
                  <a:cubicBezTo>
                    <a:pt x="756" y="2978"/>
                    <a:pt x="1312" y="3279"/>
                    <a:pt x="1880" y="3279"/>
                  </a:cubicBezTo>
                  <a:cubicBezTo>
                    <a:pt x="2153" y="3279"/>
                    <a:pt x="2429" y="3209"/>
                    <a:pt x="2682" y="3063"/>
                  </a:cubicBezTo>
                  <a:cubicBezTo>
                    <a:pt x="3459" y="2612"/>
                    <a:pt x="3735" y="1609"/>
                    <a:pt x="3308" y="832"/>
                  </a:cubicBezTo>
                  <a:cubicBezTo>
                    <a:pt x="3004" y="290"/>
                    <a:pt x="2448" y="0"/>
                    <a:pt x="1879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23"/>
            <p:cNvSpPr/>
            <p:nvPr/>
          </p:nvSpPr>
          <p:spPr>
            <a:xfrm rot="260809">
              <a:off x="813389" y="1119411"/>
              <a:ext cx="88578" cy="77503"/>
            </a:xfrm>
            <a:custGeom>
              <a:avLst/>
              <a:gdLst/>
              <a:ahLst/>
              <a:cxnLst/>
              <a:rect l="l" t="t" r="r" b="b"/>
              <a:pathLst>
                <a:path w="3735" h="3268" extrusionOk="0">
                  <a:moveTo>
                    <a:pt x="1871" y="0"/>
                  </a:moveTo>
                  <a:cubicBezTo>
                    <a:pt x="1596" y="0"/>
                    <a:pt x="1315" y="70"/>
                    <a:pt x="1053" y="218"/>
                  </a:cubicBezTo>
                  <a:cubicBezTo>
                    <a:pt x="276" y="669"/>
                    <a:pt x="0" y="1646"/>
                    <a:pt x="451" y="2448"/>
                  </a:cubicBezTo>
                  <a:cubicBezTo>
                    <a:pt x="755" y="2971"/>
                    <a:pt x="1297" y="3267"/>
                    <a:pt x="1864" y="3267"/>
                  </a:cubicBezTo>
                  <a:cubicBezTo>
                    <a:pt x="2139" y="3267"/>
                    <a:pt x="2420" y="3197"/>
                    <a:pt x="2682" y="3050"/>
                  </a:cubicBezTo>
                  <a:cubicBezTo>
                    <a:pt x="3459" y="2599"/>
                    <a:pt x="3735" y="1621"/>
                    <a:pt x="3284" y="819"/>
                  </a:cubicBezTo>
                  <a:cubicBezTo>
                    <a:pt x="2980" y="296"/>
                    <a:pt x="2438" y="0"/>
                    <a:pt x="1871" y="0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23"/>
            <p:cNvSpPr/>
            <p:nvPr/>
          </p:nvSpPr>
          <p:spPr>
            <a:xfrm rot="260686">
              <a:off x="2147019" y="4460380"/>
              <a:ext cx="79356" cy="70032"/>
            </a:xfrm>
            <a:custGeom>
              <a:avLst/>
              <a:gdLst/>
              <a:ahLst/>
              <a:cxnLst/>
              <a:rect l="l" t="t" r="r" b="b"/>
              <a:pathLst>
                <a:path w="3711" h="3275" extrusionOk="0">
                  <a:moveTo>
                    <a:pt x="1849" y="1"/>
                  </a:moveTo>
                  <a:cubicBezTo>
                    <a:pt x="1528" y="1"/>
                    <a:pt x="1206" y="96"/>
                    <a:pt x="928" y="297"/>
                  </a:cubicBezTo>
                  <a:cubicBezTo>
                    <a:pt x="176" y="823"/>
                    <a:pt x="1" y="1826"/>
                    <a:pt x="527" y="2578"/>
                  </a:cubicBezTo>
                  <a:cubicBezTo>
                    <a:pt x="837" y="3027"/>
                    <a:pt x="1347" y="3275"/>
                    <a:pt x="1864" y="3275"/>
                  </a:cubicBezTo>
                  <a:cubicBezTo>
                    <a:pt x="2183" y="3275"/>
                    <a:pt x="2505" y="3180"/>
                    <a:pt x="2783" y="2979"/>
                  </a:cubicBezTo>
                  <a:cubicBezTo>
                    <a:pt x="3535" y="2452"/>
                    <a:pt x="3710" y="1450"/>
                    <a:pt x="3209" y="698"/>
                  </a:cubicBezTo>
                  <a:cubicBezTo>
                    <a:pt x="2884" y="249"/>
                    <a:pt x="2367" y="1"/>
                    <a:pt x="1849" y="1"/>
                  </a:cubicBezTo>
                  <a:close/>
                </a:path>
              </a:pathLst>
            </a:custGeom>
            <a:solidFill>
              <a:srgbClr val="EF2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23"/>
            <p:cNvSpPr/>
            <p:nvPr/>
          </p:nvSpPr>
          <p:spPr>
            <a:xfrm rot="260809">
              <a:off x="722107" y="491653"/>
              <a:ext cx="2747252" cy="2109869"/>
            </a:xfrm>
            <a:custGeom>
              <a:avLst/>
              <a:gdLst/>
              <a:ahLst/>
              <a:cxnLst/>
              <a:rect l="l" t="t" r="r" b="b"/>
              <a:pathLst>
                <a:path w="115841" h="88965" extrusionOk="0">
                  <a:moveTo>
                    <a:pt x="108833" y="0"/>
                  </a:moveTo>
                  <a:cubicBezTo>
                    <a:pt x="108713" y="0"/>
                    <a:pt x="108593" y="6"/>
                    <a:pt x="108472" y="17"/>
                  </a:cubicBezTo>
                  <a:lnTo>
                    <a:pt x="0" y="10869"/>
                  </a:lnTo>
                  <a:lnTo>
                    <a:pt x="15213" y="84804"/>
                  </a:lnTo>
                  <a:lnTo>
                    <a:pt x="115841" y="88965"/>
                  </a:lnTo>
                  <a:lnTo>
                    <a:pt x="115841" y="88965"/>
                  </a:lnTo>
                  <a:lnTo>
                    <a:pt x="112708" y="3476"/>
                  </a:lnTo>
                  <a:cubicBezTo>
                    <a:pt x="112637" y="1559"/>
                    <a:pt x="110846" y="0"/>
                    <a:pt x="10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23"/>
            <p:cNvSpPr/>
            <p:nvPr/>
          </p:nvSpPr>
          <p:spPr>
            <a:xfrm rot="260809">
              <a:off x="638910" y="660820"/>
              <a:ext cx="496323" cy="3875385"/>
            </a:xfrm>
            <a:custGeom>
              <a:avLst/>
              <a:gdLst/>
              <a:ahLst/>
              <a:cxnLst/>
              <a:rect l="l" t="t" r="r" b="b"/>
              <a:pathLst>
                <a:path w="20928" h="163410" extrusionOk="0">
                  <a:moveTo>
                    <a:pt x="0" y="0"/>
                  </a:moveTo>
                  <a:lnTo>
                    <a:pt x="8622" y="154688"/>
                  </a:lnTo>
                  <a:lnTo>
                    <a:pt x="20928" y="163409"/>
                  </a:lnTo>
                  <a:lnTo>
                    <a:pt x="12331" y="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23"/>
            <p:cNvSpPr/>
            <p:nvPr/>
          </p:nvSpPr>
          <p:spPr>
            <a:xfrm rot="260809">
              <a:off x="761269" y="1321998"/>
              <a:ext cx="297205" cy="298984"/>
            </a:xfrm>
            <a:custGeom>
              <a:avLst/>
              <a:gdLst/>
              <a:ahLst/>
              <a:cxnLst/>
              <a:rect l="l" t="t" r="r" b="b"/>
              <a:pathLst>
                <a:path w="12532" h="12607" extrusionOk="0">
                  <a:moveTo>
                    <a:pt x="0" y="0"/>
                  </a:moveTo>
                  <a:lnTo>
                    <a:pt x="226" y="3860"/>
                  </a:lnTo>
                  <a:lnTo>
                    <a:pt x="12532" y="12607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23"/>
            <p:cNvSpPr/>
            <p:nvPr/>
          </p:nvSpPr>
          <p:spPr>
            <a:xfrm rot="260809">
              <a:off x="707105" y="4004312"/>
              <a:ext cx="297205" cy="298391"/>
            </a:xfrm>
            <a:custGeom>
              <a:avLst/>
              <a:gdLst/>
              <a:ahLst/>
              <a:cxnLst/>
              <a:rect l="l" t="t" r="r" b="b"/>
              <a:pathLst>
                <a:path w="12532" h="12582" extrusionOk="0">
                  <a:moveTo>
                    <a:pt x="0" y="0"/>
                  </a:moveTo>
                  <a:lnTo>
                    <a:pt x="226" y="3860"/>
                  </a:lnTo>
                  <a:lnTo>
                    <a:pt x="12531" y="12582"/>
                  </a:lnTo>
                  <a:lnTo>
                    <a:pt x="12331" y="8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23"/>
            <p:cNvSpPr/>
            <p:nvPr/>
          </p:nvSpPr>
          <p:spPr>
            <a:xfrm rot="260809">
              <a:off x="838931" y="577231"/>
              <a:ext cx="2810858" cy="451168"/>
            </a:xfrm>
            <a:custGeom>
              <a:avLst/>
              <a:gdLst/>
              <a:ahLst/>
              <a:cxnLst/>
              <a:rect l="l" t="t" r="r" b="b"/>
              <a:pathLst>
                <a:path w="118523" h="19024" extrusionOk="0">
                  <a:moveTo>
                    <a:pt x="106693" y="1"/>
                  </a:moveTo>
                  <a:lnTo>
                    <a:pt x="1" y="9525"/>
                  </a:lnTo>
                  <a:lnTo>
                    <a:pt x="9875" y="16868"/>
                  </a:lnTo>
                  <a:lnTo>
                    <a:pt x="118523" y="19024"/>
                  </a:lnTo>
                  <a:lnTo>
                    <a:pt x="118297" y="17921"/>
                  </a:lnTo>
                  <a:cubicBezTo>
                    <a:pt x="116894" y="10953"/>
                    <a:pt x="112733" y="4562"/>
                    <a:pt x="106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23"/>
            <p:cNvSpPr/>
            <p:nvPr/>
          </p:nvSpPr>
          <p:spPr>
            <a:xfrm rot="260809">
              <a:off x="928521" y="781710"/>
              <a:ext cx="2886938" cy="3867370"/>
            </a:xfrm>
            <a:custGeom>
              <a:avLst/>
              <a:gdLst/>
              <a:ahLst/>
              <a:cxnLst/>
              <a:rect l="l" t="t" r="r" b="b"/>
              <a:pathLst>
                <a:path w="121731" h="163072" extrusionOk="0">
                  <a:moveTo>
                    <a:pt x="110388" y="0"/>
                  </a:moveTo>
                  <a:cubicBezTo>
                    <a:pt x="110294" y="0"/>
                    <a:pt x="110198" y="4"/>
                    <a:pt x="110101" y="13"/>
                  </a:cubicBezTo>
                  <a:lnTo>
                    <a:pt x="0" y="8885"/>
                  </a:lnTo>
                  <a:lnTo>
                    <a:pt x="8522" y="163071"/>
                  </a:lnTo>
                  <a:lnTo>
                    <a:pt x="118723" y="154675"/>
                  </a:lnTo>
                  <a:cubicBezTo>
                    <a:pt x="120427" y="154550"/>
                    <a:pt x="121730" y="153147"/>
                    <a:pt x="121630" y="151517"/>
                  </a:cubicBezTo>
                  <a:lnTo>
                    <a:pt x="113359" y="2695"/>
                  </a:lnTo>
                  <a:cubicBezTo>
                    <a:pt x="113265" y="1158"/>
                    <a:pt x="111966" y="0"/>
                    <a:pt x="110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23"/>
            <p:cNvSpPr/>
            <p:nvPr/>
          </p:nvSpPr>
          <p:spPr>
            <a:xfrm rot="260809">
              <a:off x="1281930" y="1030983"/>
              <a:ext cx="2228969" cy="1635768"/>
            </a:xfrm>
            <a:custGeom>
              <a:avLst/>
              <a:gdLst/>
              <a:ahLst/>
              <a:cxnLst/>
              <a:rect l="l" t="t" r="r" b="b"/>
              <a:pathLst>
                <a:path w="93987" h="68974" extrusionOk="0">
                  <a:moveTo>
                    <a:pt x="82382" y="0"/>
                  </a:moveTo>
                  <a:lnTo>
                    <a:pt x="7695" y="5690"/>
                  </a:lnTo>
                  <a:cubicBezTo>
                    <a:pt x="7946" y="10201"/>
                    <a:pt x="4537" y="14111"/>
                    <a:pt x="1" y="14462"/>
                  </a:cubicBezTo>
                  <a:lnTo>
                    <a:pt x="2658" y="61128"/>
                  </a:lnTo>
                  <a:cubicBezTo>
                    <a:pt x="2872" y="61112"/>
                    <a:pt x="3084" y="61104"/>
                    <a:pt x="3295" y="61104"/>
                  </a:cubicBezTo>
                  <a:cubicBezTo>
                    <a:pt x="7682" y="61104"/>
                    <a:pt x="11366" y="64525"/>
                    <a:pt x="11605" y="68973"/>
                  </a:cubicBezTo>
                  <a:lnTo>
                    <a:pt x="86292" y="63284"/>
                  </a:lnTo>
                  <a:cubicBezTo>
                    <a:pt x="86041" y="58747"/>
                    <a:pt x="89450" y="54838"/>
                    <a:pt x="93986" y="54487"/>
                  </a:cubicBezTo>
                  <a:lnTo>
                    <a:pt x="91330" y="7820"/>
                  </a:lnTo>
                  <a:cubicBezTo>
                    <a:pt x="91116" y="7836"/>
                    <a:pt x="90903" y="7844"/>
                    <a:pt x="90692" y="7844"/>
                  </a:cubicBezTo>
                  <a:cubicBezTo>
                    <a:pt x="86305" y="7844"/>
                    <a:pt x="82621" y="4424"/>
                    <a:pt x="8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23"/>
            <p:cNvSpPr/>
            <p:nvPr/>
          </p:nvSpPr>
          <p:spPr>
            <a:xfrm rot="260809">
              <a:off x="1344184" y="1079872"/>
              <a:ext cx="2092841" cy="1541854"/>
            </a:xfrm>
            <a:custGeom>
              <a:avLst/>
              <a:gdLst/>
              <a:ahLst/>
              <a:cxnLst/>
              <a:rect l="l" t="t" r="r" b="b"/>
              <a:pathLst>
                <a:path w="88247" h="65014" extrusionOk="0">
                  <a:moveTo>
                    <a:pt x="76628" y="909"/>
                  </a:moveTo>
                  <a:cubicBezTo>
                    <a:pt x="77084" y="5056"/>
                    <a:pt x="80595" y="8171"/>
                    <a:pt x="84738" y="8171"/>
                  </a:cubicBezTo>
                  <a:cubicBezTo>
                    <a:pt x="84803" y="8171"/>
                    <a:pt x="84869" y="8171"/>
                    <a:pt x="84936" y="8170"/>
                  </a:cubicBezTo>
                  <a:lnTo>
                    <a:pt x="84936" y="8170"/>
                  </a:lnTo>
                  <a:lnTo>
                    <a:pt x="87346" y="50746"/>
                  </a:lnTo>
                  <a:lnTo>
                    <a:pt x="87346" y="50746"/>
                  </a:lnTo>
                  <a:cubicBezTo>
                    <a:pt x="83271" y="51267"/>
                    <a:pt x="80226" y="54753"/>
                    <a:pt x="80226" y="58848"/>
                  </a:cubicBezTo>
                  <a:cubicBezTo>
                    <a:pt x="80226" y="58866"/>
                    <a:pt x="80226" y="58885"/>
                    <a:pt x="80226" y="58904"/>
                  </a:cubicBezTo>
                  <a:lnTo>
                    <a:pt x="80226" y="58904"/>
                  </a:lnTo>
                  <a:lnTo>
                    <a:pt x="11621" y="64129"/>
                  </a:lnTo>
                  <a:lnTo>
                    <a:pt x="11621" y="64129"/>
                  </a:lnTo>
                  <a:cubicBezTo>
                    <a:pt x="11175" y="59993"/>
                    <a:pt x="7660" y="56843"/>
                    <a:pt x="3509" y="56843"/>
                  </a:cubicBezTo>
                  <a:cubicBezTo>
                    <a:pt x="3445" y="56843"/>
                    <a:pt x="3378" y="56846"/>
                    <a:pt x="3310" y="56849"/>
                  </a:cubicBezTo>
                  <a:lnTo>
                    <a:pt x="3310" y="56849"/>
                  </a:lnTo>
                  <a:lnTo>
                    <a:pt x="876" y="14294"/>
                  </a:lnTo>
                  <a:lnTo>
                    <a:pt x="876" y="14294"/>
                  </a:lnTo>
                  <a:cubicBezTo>
                    <a:pt x="4941" y="13761"/>
                    <a:pt x="8021" y="10293"/>
                    <a:pt x="8021" y="6191"/>
                  </a:cubicBezTo>
                  <a:cubicBezTo>
                    <a:pt x="8021" y="6173"/>
                    <a:pt x="8020" y="6154"/>
                    <a:pt x="8019" y="6135"/>
                  </a:cubicBezTo>
                  <a:lnTo>
                    <a:pt x="8019" y="6135"/>
                  </a:lnTo>
                  <a:lnTo>
                    <a:pt x="76628" y="909"/>
                  </a:lnTo>
                  <a:close/>
                  <a:moveTo>
                    <a:pt x="77394" y="0"/>
                  </a:moveTo>
                  <a:lnTo>
                    <a:pt x="7143" y="5364"/>
                  </a:lnTo>
                  <a:lnTo>
                    <a:pt x="7168" y="5765"/>
                  </a:lnTo>
                  <a:cubicBezTo>
                    <a:pt x="7168" y="5915"/>
                    <a:pt x="7168" y="6066"/>
                    <a:pt x="7168" y="6191"/>
                  </a:cubicBezTo>
                  <a:cubicBezTo>
                    <a:pt x="7168" y="10001"/>
                    <a:pt x="4236" y="13209"/>
                    <a:pt x="401" y="13484"/>
                  </a:cubicBezTo>
                  <a:lnTo>
                    <a:pt x="0" y="13534"/>
                  </a:lnTo>
                  <a:lnTo>
                    <a:pt x="2507" y="57745"/>
                  </a:lnTo>
                  <a:lnTo>
                    <a:pt x="2933" y="57720"/>
                  </a:lnTo>
                  <a:cubicBezTo>
                    <a:pt x="3133" y="57695"/>
                    <a:pt x="3309" y="57695"/>
                    <a:pt x="3509" y="57695"/>
                  </a:cubicBezTo>
                  <a:cubicBezTo>
                    <a:pt x="7344" y="57695"/>
                    <a:pt x="10577" y="60703"/>
                    <a:pt x="10803" y="64587"/>
                  </a:cubicBezTo>
                  <a:lnTo>
                    <a:pt x="10828" y="65013"/>
                  </a:lnTo>
                  <a:lnTo>
                    <a:pt x="81104" y="59675"/>
                  </a:lnTo>
                  <a:lnTo>
                    <a:pt x="81079" y="59249"/>
                  </a:lnTo>
                  <a:cubicBezTo>
                    <a:pt x="81054" y="59124"/>
                    <a:pt x="81054" y="58973"/>
                    <a:pt x="81054" y="58848"/>
                  </a:cubicBezTo>
                  <a:cubicBezTo>
                    <a:pt x="81054" y="55038"/>
                    <a:pt x="83986" y="51830"/>
                    <a:pt x="87820" y="51530"/>
                  </a:cubicBezTo>
                  <a:lnTo>
                    <a:pt x="88247" y="51505"/>
                  </a:lnTo>
                  <a:lnTo>
                    <a:pt x="85715" y="7294"/>
                  </a:lnTo>
                  <a:lnTo>
                    <a:pt x="85289" y="7319"/>
                  </a:lnTo>
                  <a:cubicBezTo>
                    <a:pt x="85114" y="7344"/>
                    <a:pt x="84913" y="7344"/>
                    <a:pt x="84738" y="7344"/>
                  </a:cubicBezTo>
                  <a:cubicBezTo>
                    <a:pt x="80878" y="7344"/>
                    <a:pt x="77645" y="4336"/>
                    <a:pt x="77419" y="427"/>
                  </a:cubicBezTo>
                  <a:lnTo>
                    <a:pt x="77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23"/>
            <p:cNvSpPr/>
            <p:nvPr/>
          </p:nvSpPr>
          <p:spPr>
            <a:xfrm rot="260809">
              <a:off x="1252431" y="2941969"/>
              <a:ext cx="2217657" cy="1037824"/>
            </a:xfrm>
            <a:custGeom>
              <a:avLst/>
              <a:gdLst/>
              <a:ahLst/>
              <a:cxnLst/>
              <a:rect l="l" t="t" r="r" b="b"/>
              <a:pathLst>
                <a:path w="93510" h="43761" extrusionOk="0">
                  <a:moveTo>
                    <a:pt x="91304" y="1"/>
                  </a:moveTo>
                  <a:lnTo>
                    <a:pt x="1" y="6968"/>
                  </a:lnTo>
                  <a:lnTo>
                    <a:pt x="2206" y="43761"/>
                  </a:lnTo>
                  <a:lnTo>
                    <a:pt x="93510" y="36818"/>
                  </a:lnTo>
                  <a:lnTo>
                    <a:pt x="9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23"/>
            <p:cNvSpPr/>
            <p:nvPr/>
          </p:nvSpPr>
          <p:spPr>
            <a:xfrm rot="260809">
              <a:off x="1265282" y="3882883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4" y="0"/>
                  </a:moveTo>
                  <a:lnTo>
                    <a:pt x="0" y="6968"/>
                  </a:lnTo>
                  <a:lnTo>
                    <a:pt x="76" y="10953"/>
                  </a:lnTo>
                  <a:lnTo>
                    <a:pt x="91379" y="4010"/>
                  </a:lnTo>
                  <a:lnTo>
                    <a:pt x="91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23"/>
            <p:cNvSpPr/>
            <p:nvPr/>
          </p:nvSpPr>
          <p:spPr>
            <a:xfrm rot="260809">
              <a:off x="1286308" y="2790126"/>
              <a:ext cx="2167142" cy="259758"/>
            </a:xfrm>
            <a:custGeom>
              <a:avLst/>
              <a:gdLst/>
              <a:ahLst/>
              <a:cxnLst/>
              <a:rect l="l" t="t" r="r" b="b"/>
              <a:pathLst>
                <a:path w="91380" h="10953" extrusionOk="0">
                  <a:moveTo>
                    <a:pt x="91305" y="0"/>
                  </a:moveTo>
                  <a:lnTo>
                    <a:pt x="1" y="6967"/>
                  </a:lnTo>
                  <a:lnTo>
                    <a:pt x="76" y="10952"/>
                  </a:lnTo>
                  <a:lnTo>
                    <a:pt x="91380" y="4010"/>
                  </a:lnTo>
                  <a:lnTo>
                    <a:pt x="913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23"/>
            <p:cNvSpPr/>
            <p:nvPr/>
          </p:nvSpPr>
          <p:spPr>
            <a:xfrm rot="260686">
              <a:off x="3819858" y="4101988"/>
              <a:ext cx="62719" cy="86840"/>
            </a:xfrm>
            <a:custGeom>
              <a:avLst/>
              <a:gdLst/>
              <a:ahLst/>
              <a:cxnLst/>
              <a:rect l="l" t="t" r="r" b="b"/>
              <a:pathLst>
                <a:path w="2933" h="4061" extrusionOk="0">
                  <a:moveTo>
                    <a:pt x="2857" y="4061"/>
                  </a:moveTo>
                  <a:cubicBezTo>
                    <a:pt x="1905" y="2707"/>
                    <a:pt x="953" y="1354"/>
                    <a:pt x="0" y="1"/>
                  </a:cubicBezTo>
                  <a:lnTo>
                    <a:pt x="0" y="1"/>
                  </a:lnTo>
                  <a:cubicBezTo>
                    <a:pt x="953" y="1354"/>
                    <a:pt x="1905" y="2707"/>
                    <a:pt x="2857" y="4061"/>
                  </a:cubicBezTo>
                  <a:cubicBezTo>
                    <a:pt x="2883" y="4036"/>
                    <a:pt x="2908" y="4036"/>
                    <a:pt x="2933" y="4036"/>
                  </a:cubicBezTo>
                  <a:cubicBezTo>
                    <a:pt x="2908" y="4036"/>
                    <a:pt x="2883" y="4036"/>
                    <a:pt x="2857" y="4061"/>
                  </a:cubicBez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23"/>
            <p:cNvSpPr/>
            <p:nvPr/>
          </p:nvSpPr>
          <p:spPr>
            <a:xfrm rot="260686">
              <a:off x="3814627" y="4086560"/>
              <a:ext cx="9131" cy="12873"/>
            </a:xfrm>
            <a:custGeom>
              <a:avLst/>
              <a:gdLst/>
              <a:ahLst/>
              <a:cxnLst/>
              <a:rect l="l" t="t" r="r" b="b"/>
              <a:pathLst>
                <a:path w="427" h="602" extrusionOk="0">
                  <a:moveTo>
                    <a:pt x="426" y="602"/>
                  </a:moveTo>
                  <a:cubicBezTo>
                    <a:pt x="301" y="401"/>
                    <a:pt x="151" y="201"/>
                    <a:pt x="0" y="0"/>
                  </a:cubicBezTo>
                  <a:cubicBezTo>
                    <a:pt x="50" y="150"/>
                    <a:pt x="75" y="301"/>
                    <a:pt x="100" y="476"/>
                  </a:cubicBezTo>
                  <a:cubicBezTo>
                    <a:pt x="75" y="301"/>
                    <a:pt x="50" y="150"/>
                    <a:pt x="0" y="0"/>
                  </a:cubicBezTo>
                  <a:cubicBezTo>
                    <a:pt x="151" y="201"/>
                    <a:pt x="301" y="401"/>
                    <a:pt x="426" y="602"/>
                  </a:cubicBezTo>
                  <a:lnTo>
                    <a:pt x="426" y="602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23"/>
            <p:cNvSpPr/>
            <p:nvPr/>
          </p:nvSpPr>
          <p:spPr>
            <a:xfrm rot="260686">
              <a:off x="3898030" y="4156782"/>
              <a:ext cx="6993" cy="25212"/>
            </a:xfrm>
            <a:custGeom>
              <a:avLst/>
              <a:gdLst/>
              <a:ahLst/>
              <a:cxnLst/>
              <a:rect l="l" t="t" r="r" b="b"/>
              <a:pathLst>
                <a:path w="327" h="1179" extrusionOk="0">
                  <a:moveTo>
                    <a:pt x="326" y="1178"/>
                  </a:moveTo>
                  <a:cubicBezTo>
                    <a:pt x="226" y="803"/>
                    <a:pt x="101" y="402"/>
                    <a:pt x="1" y="1"/>
                  </a:cubicBezTo>
                  <a:lnTo>
                    <a:pt x="1" y="1"/>
                  </a:lnTo>
                  <a:cubicBezTo>
                    <a:pt x="101" y="402"/>
                    <a:pt x="226" y="803"/>
                    <a:pt x="326" y="1178"/>
                  </a:cubicBezTo>
                  <a:lnTo>
                    <a:pt x="326" y="1178"/>
                  </a:lnTo>
                  <a:close/>
                </a:path>
              </a:pathLst>
            </a:custGeom>
            <a:solidFill>
              <a:srgbClr val="837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23"/>
            <p:cNvSpPr/>
            <p:nvPr/>
          </p:nvSpPr>
          <p:spPr>
            <a:xfrm rot="260686">
              <a:off x="3875075" y="4052623"/>
              <a:ext cx="38598" cy="103456"/>
            </a:xfrm>
            <a:custGeom>
              <a:avLst/>
              <a:gdLst/>
              <a:ahLst/>
              <a:cxnLst/>
              <a:rect l="l" t="t" r="r" b="b"/>
              <a:pathLst>
                <a:path w="1805" h="4838" extrusionOk="0">
                  <a:moveTo>
                    <a:pt x="1304" y="4838"/>
                  </a:moveTo>
                  <a:cubicBezTo>
                    <a:pt x="878" y="3234"/>
                    <a:pt x="426" y="1604"/>
                    <a:pt x="0" y="0"/>
                  </a:cubicBezTo>
                  <a:cubicBezTo>
                    <a:pt x="627" y="777"/>
                    <a:pt x="1228" y="1554"/>
                    <a:pt x="1805" y="2381"/>
                  </a:cubicBezTo>
                  <a:lnTo>
                    <a:pt x="1805" y="2381"/>
                  </a:lnTo>
                  <a:cubicBezTo>
                    <a:pt x="1228" y="1554"/>
                    <a:pt x="627" y="777"/>
                    <a:pt x="0" y="0"/>
                  </a:cubicBezTo>
                  <a:cubicBezTo>
                    <a:pt x="426" y="1604"/>
                    <a:pt x="878" y="3234"/>
                    <a:pt x="1304" y="4838"/>
                  </a:cubicBezTo>
                  <a:lnTo>
                    <a:pt x="1304" y="4838"/>
                  </a:lnTo>
                  <a:close/>
                </a:path>
              </a:pathLst>
            </a:custGeom>
            <a:solidFill>
              <a:srgbClr val="A4A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23"/>
            <p:cNvSpPr/>
            <p:nvPr/>
          </p:nvSpPr>
          <p:spPr>
            <a:xfrm rot="260686">
              <a:off x="2915508" y="4295498"/>
              <a:ext cx="92186" cy="6971"/>
            </a:xfrm>
            <a:custGeom>
              <a:avLst/>
              <a:gdLst/>
              <a:ahLst/>
              <a:cxnLst/>
              <a:rect l="l" t="t" r="r" b="b"/>
              <a:pathLst>
                <a:path w="431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542" y="67"/>
                    <a:pt x="1087" y="122"/>
                    <a:pt x="1634" y="169"/>
                  </a:cubicBezTo>
                  <a:lnTo>
                    <a:pt x="1634" y="169"/>
                  </a:lnTo>
                  <a:cubicBezTo>
                    <a:pt x="1084" y="120"/>
                    <a:pt x="537" y="60"/>
                    <a:pt x="0" y="0"/>
                  </a:cubicBezTo>
                  <a:close/>
                  <a:moveTo>
                    <a:pt x="1634" y="169"/>
                  </a:moveTo>
                  <a:cubicBezTo>
                    <a:pt x="2000" y="201"/>
                    <a:pt x="2368" y="229"/>
                    <a:pt x="2736" y="250"/>
                  </a:cubicBezTo>
                  <a:lnTo>
                    <a:pt x="2736" y="250"/>
                  </a:lnTo>
                  <a:cubicBezTo>
                    <a:pt x="2368" y="227"/>
                    <a:pt x="2001" y="200"/>
                    <a:pt x="1634" y="169"/>
                  </a:cubicBezTo>
                  <a:close/>
                  <a:moveTo>
                    <a:pt x="2736" y="250"/>
                  </a:moveTo>
                  <a:lnTo>
                    <a:pt x="2736" y="250"/>
                  </a:lnTo>
                  <a:cubicBezTo>
                    <a:pt x="2949" y="263"/>
                    <a:pt x="3163" y="275"/>
                    <a:pt x="3377" y="286"/>
                  </a:cubicBezTo>
                  <a:lnTo>
                    <a:pt x="3377" y="286"/>
                  </a:lnTo>
                  <a:cubicBezTo>
                    <a:pt x="3328" y="283"/>
                    <a:pt x="3280" y="279"/>
                    <a:pt x="3233" y="276"/>
                  </a:cubicBezTo>
                  <a:cubicBezTo>
                    <a:pt x="3083" y="276"/>
                    <a:pt x="2907" y="251"/>
                    <a:pt x="2757" y="251"/>
                  </a:cubicBezTo>
                  <a:cubicBezTo>
                    <a:pt x="2750" y="250"/>
                    <a:pt x="2743" y="250"/>
                    <a:pt x="2736" y="250"/>
                  </a:cubicBezTo>
                  <a:close/>
                  <a:moveTo>
                    <a:pt x="3377" y="286"/>
                  </a:moveTo>
                  <a:cubicBezTo>
                    <a:pt x="3685" y="307"/>
                    <a:pt x="4007" y="326"/>
                    <a:pt x="4311" y="326"/>
                  </a:cubicBezTo>
                  <a:cubicBezTo>
                    <a:pt x="4000" y="315"/>
                    <a:pt x="3689" y="302"/>
                    <a:pt x="3377" y="286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23"/>
            <p:cNvSpPr/>
            <p:nvPr/>
          </p:nvSpPr>
          <p:spPr>
            <a:xfrm rot="260686">
              <a:off x="2894610" y="4287959"/>
              <a:ext cx="20914" cy="3250"/>
            </a:xfrm>
            <a:custGeom>
              <a:avLst/>
              <a:gdLst/>
              <a:ahLst/>
              <a:cxnLst/>
              <a:rect l="l" t="t" r="r" b="b"/>
              <a:pathLst>
                <a:path w="978" h="152" extrusionOk="0">
                  <a:moveTo>
                    <a:pt x="978" y="151"/>
                  </a:moveTo>
                  <a:cubicBezTo>
                    <a:pt x="978" y="151"/>
                    <a:pt x="978" y="151"/>
                    <a:pt x="978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78" y="151"/>
                  </a:moveTo>
                  <a:cubicBezTo>
                    <a:pt x="978" y="151"/>
                    <a:pt x="978" y="151"/>
                    <a:pt x="953" y="151"/>
                  </a:cubicBezTo>
                  <a:cubicBezTo>
                    <a:pt x="978" y="151"/>
                    <a:pt x="978" y="151"/>
                    <a:pt x="978" y="151"/>
                  </a:cubicBezTo>
                  <a:close/>
                  <a:moveTo>
                    <a:pt x="953" y="151"/>
                  </a:moveTo>
                  <a:cubicBezTo>
                    <a:pt x="652" y="101"/>
                    <a:pt x="326" y="51"/>
                    <a:pt x="26" y="1"/>
                  </a:cubicBezTo>
                  <a:cubicBezTo>
                    <a:pt x="326" y="51"/>
                    <a:pt x="652" y="101"/>
                    <a:pt x="953" y="15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68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7" name="Google Shape;3267;p123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3268" name="Google Shape;3268;p123"/>
          <p:cNvSpPr txBox="1">
            <a:spLocks noGrp="1"/>
          </p:cNvSpPr>
          <p:nvPr>
            <p:ph type="subTitle" idx="1"/>
          </p:nvPr>
        </p:nvSpPr>
        <p:spPr>
          <a:xfrm>
            <a:off x="5822322" y="3072340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Concluo esse trabalho não mais como apenas outro, mas como o fim do meu segundo ano e consequentemente do fim da matéria de história na Etec da Zona Leste.</a:t>
            </a:r>
            <a:endParaRPr sz="1400" dirty="0"/>
          </a:p>
        </p:txBody>
      </p:sp>
      <p:grpSp>
        <p:nvGrpSpPr>
          <p:cNvPr id="3269" name="Google Shape;3269;p123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3270" name="Google Shape;3270;p12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2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2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3" name="Google Shape;3273;p123"/>
          <p:cNvSpPr txBox="1">
            <a:spLocks noGrp="1"/>
          </p:cNvSpPr>
          <p:nvPr>
            <p:ph type="title" idx="2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274" name="Google Shape;3274;p123"/>
          <p:cNvGrpSpPr/>
          <p:nvPr/>
        </p:nvGrpSpPr>
        <p:grpSpPr>
          <a:xfrm>
            <a:off x="553208" y="2632529"/>
            <a:ext cx="3464960" cy="1848195"/>
            <a:chOff x="2003222" y="2902564"/>
            <a:chExt cx="3717369" cy="1982830"/>
          </a:xfrm>
        </p:grpSpPr>
        <p:sp>
          <p:nvSpPr>
            <p:cNvPr id="3275" name="Google Shape;3275;p123"/>
            <p:cNvSpPr/>
            <p:nvPr/>
          </p:nvSpPr>
          <p:spPr>
            <a:xfrm>
              <a:off x="3967659" y="4224443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23"/>
            <p:cNvSpPr/>
            <p:nvPr/>
          </p:nvSpPr>
          <p:spPr>
            <a:xfrm>
              <a:off x="2423335" y="4224443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23"/>
            <p:cNvSpPr/>
            <p:nvPr/>
          </p:nvSpPr>
          <p:spPr>
            <a:xfrm>
              <a:off x="2277333" y="4224443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23"/>
            <p:cNvSpPr/>
            <p:nvPr/>
          </p:nvSpPr>
          <p:spPr>
            <a:xfrm>
              <a:off x="3816720" y="4224443"/>
              <a:ext cx="292005" cy="6609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23"/>
            <p:cNvSpPr/>
            <p:nvPr/>
          </p:nvSpPr>
          <p:spPr>
            <a:xfrm>
              <a:off x="3918509" y="4291487"/>
              <a:ext cx="232911" cy="52688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23"/>
            <p:cNvSpPr/>
            <p:nvPr/>
          </p:nvSpPr>
          <p:spPr>
            <a:xfrm>
              <a:off x="4035201" y="4291487"/>
              <a:ext cx="1421197" cy="52688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23"/>
            <p:cNvSpPr/>
            <p:nvPr/>
          </p:nvSpPr>
          <p:spPr>
            <a:xfrm>
              <a:off x="5488653" y="4224443"/>
              <a:ext cx="46706" cy="67068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23"/>
            <p:cNvSpPr/>
            <p:nvPr/>
          </p:nvSpPr>
          <p:spPr>
            <a:xfrm>
              <a:off x="5488653" y="4818349"/>
              <a:ext cx="46706" cy="67044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23"/>
            <p:cNvSpPr/>
            <p:nvPr/>
          </p:nvSpPr>
          <p:spPr>
            <a:xfrm>
              <a:off x="3693548" y="3563515"/>
              <a:ext cx="1544369" cy="6609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23"/>
            <p:cNvSpPr/>
            <p:nvPr/>
          </p:nvSpPr>
          <p:spPr>
            <a:xfrm>
              <a:off x="2149224" y="3563515"/>
              <a:ext cx="1544345" cy="6609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23"/>
            <p:cNvSpPr/>
            <p:nvPr/>
          </p:nvSpPr>
          <p:spPr>
            <a:xfrm>
              <a:off x="2003222" y="3563515"/>
              <a:ext cx="292028" cy="6609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23"/>
            <p:cNvSpPr/>
            <p:nvPr/>
          </p:nvSpPr>
          <p:spPr>
            <a:xfrm>
              <a:off x="3542111" y="3563515"/>
              <a:ext cx="292503" cy="6609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23"/>
            <p:cNvSpPr/>
            <p:nvPr/>
          </p:nvSpPr>
          <p:spPr>
            <a:xfrm>
              <a:off x="3644398" y="3630560"/>
              <a:ext cx="232911" cy="526861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23"/>
            <p:cNvSpPr/>
            <p:nvPr/>
          </p:nvSpPr>
          <p:spPr>
            <a:xfrm>
              <a:off x="3760592" y="3630560"/>
              <a:ext cx="1421221" cy="526861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23"/>
            <p:cNvSpPr/>
            <p:nvPr/>
          </p:nvSpPr>
          <p:spPr>
            <a:xfrm>
              <a:off x="5214566" y="3563515"/>
              <a:ext cx="46183" cy="67044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23"/>
            <p:cNvSpPr/>
            <p:nvPr/>
          </p:nvSpPr>
          <p:spPr>
            <a:xfrm>
              <a:off x="5214566" y="4157398"/>
              <a:ext cx="46682" cy="67068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23"/>
            <p:cNvSpPr/>
            <p:nvPr/>
          </p:nvSpPr>
          <p:spPr>
            <a:xfrm>
              <a:off x="4153389" y="2902564"/>
              <a:ext cx="1543847" cy="660974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23"/>
            <p:cNvSpPr/>
            <p:nvPr/>
          </p:nvSpPr>
          <p:spPr>
            <a:xfrm>
              <a:off x="2609042" y="2902564"/>
              <a:ext cx="1543870" cy="660974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23"/>
            <p:cNvSpPr/>
            <p:nvPr/>
          </p:nvSpPr>
          <p:spPr>
            <a:xfrm>
              <a:off x="2462565" y="2902564"/>
              <a:ext cx="292503" cy="660974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23"/>
            <p:cNvSpPr/>
            <p:nvPr/>
          </p:nvSpPr>
          <p:spPr>
            <a:xfrm>
              <a:off x="4001928" y="2902564"/>
              <a:ext cx="292005" cy="660974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23"/>
            <p:cNvSpPr/>
            <p:nvPr/>
          </p:nvSpPr>
          <p:spPr>
            <a:xfrm>
              <a:off x="4103717" y="2969609"/>
              <a:ext cx="232934" cy="52688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23"/>
            <p:cNvSpPr/>
            <p:nvPr/>
          </p:nvSpPr>
          <p:spPr>
            <a:xfrm>
              <a:off x="4220410" y="2969609"/>
              <a:ext cx="1421221" cy="526387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23"/>
            <p:cNvSpPr/>
            <p:nvPr/>
          </p:nvSpPr>
          <p:spPr>
            <a:xfrm>
              <a:off x="5674384" y="2902564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23"/>
            <p:cNvSpPr/>
            <p:nvPr/>
          </p:nvSpPr>
          <p:spPr>
            <a:xfrm>
              <a:off x="5674384" y="3496471"/>
              <a:ext cx="46207" cy="67068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23"/>
            <p:cNvSpPr/>
            <p:nvPr/>
          </p:nvSpPr>
          <p:spPr>
            <a:xfrm>
              <a:off x="2609042" y="2902564"/>
              <a:ext cx="219027" cy="660974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23"/>
            <p:cNvSpPr/>
            <p:nvPr/>
          </p:nvSpPr>
          <p:spPr>
            <a:xfrm>
              <a:off x="2755045" y="2902564"/>
              <a:ext cx="219502" cy="660974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23"/>
            <p:cNvSpPr/>
            <p:nvPr/>
          </p:nvSpPr>
          <p:spPr>
            <a:xfrm>
              <a:off x="5160276" y="3146875"/>
              <a:ext cx="271356" cy="316216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23"/>
            <p:cNvSpPr/>
            <p:nvPr/>
          </p:nvSpPr>
          <p:spPr>
            <a:xfrm>
              <a:off x="2280821" y="4224443"/>
              <a:ext cx="1681899" cy="261224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23"/>
            <p:cNvSpPr/>
            <p:nvPr/>
          </p:nvSpPr>
          <p:spPr>
            <a:xfrm>
              <a:off x="3962699" y="4224443"/>
              <a:ext cx="4984" cy="522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23"/>
            <p:cNvSpPr/>
            <p:nvPr/>
          </p:nvSpPr>
          <p:spPr>
            <a:xfrm>
              <a:off x="3962699" y="4885370"/>
              <a:ext cx="4984" cy="24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23"/>
            <p:cNvSpPr/>
            <p:nvPr/>
          </p:nvSpPr>
          <p:spPr>
            <a:xfrm>
              <a:off x="4001928" y="3563515"/>
              <a:ext cx="1259318" cy="67044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23"/>
            <p:cNvSpPr/>
            <p:nvPr/>
          </p:nvSpPr>
          <p:spPr>
            <a:xfrm>
              <a:off x="4028248" y="3630560"/>
              <a:ext cx="1153566" cy="151959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48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695" name="Google Shape;695;p69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Coisas aprendidas nesse ano com o professor</a:t>
            </a:r>
            <a:endParaRPr dirty="0"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1</a:t>
            </a:r>
            <a:endParaRPr dirty="0"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r>
              <a:rPr lang="en" dirty="0"/>
              <a:t>.</a:t>
            </a:r>
            <a:endParaRPr dirty="0"/>
          </a:p>
        </p:txBody>
      </p:sp>
      <p:sp>
        <p:nvSpPr>
          <p:cNvPr id="698" name="Google Shape;698;p69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Auto avaliação</a:t>
            </a:r>
            <a:endParaRPr dirty="0"/>
          </a:p>
        </p:txBody>
      </p:sp>
      <p:sp>
        <p:nvSpPr>
          <p:cNvPr id="699" name="Google Shape;699;p69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3</a:t>
            </a:r>
            <a:endParaRPr dirty="0"/>
          </a:p>
        </p:txBody>
      </p:sp>
      <p:sp>
        <p:nvSpPr>
          <p:cNvPr id="700" name="Google Shape;700;p69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01" name="Google Shape;701;p69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Ficha técnica do aluno e teste </a:t>
            </a:r>
            <a:r>
              <a:rPr lang="en" i="1" dirty="0"/>
              <a:t>big five</a:t>
            </a:r>
            <a:endParaRPr i="1" dirty="0"/>
          </a:p>
        </p:txBody>
      </p:sp>
      <p:sp>
        <p:nvSpPr>
          <p:cNvPr id="702" name="Google Shape;702;p69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2</a:t>
            </a:r>
            <a:endParaRPr dirty="0"/>
          </a:p>
        </p:txBody>
      </p:sp>
      <p:sp>
        <p:nvSpPr>
          <p:cNvPr id="703" name="Google Shape;703;p69">
            <a:hlinkClick r:id="rId5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04" name="Google Shape;704;p69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Conclusão e extras do trabalho</a:t>
            </a:r>
            <a:endParaRPr dirty="0"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69"/>
          <p:cNvGrpSpPr/>
          <p:nvPr/>
        </p:nvGrpSpPr>
        <p:grpSpPr>
          <a:xfrm>
            <a:off x="3335764" y="1245769"/>
            <a:ext cx="2471976" cy="1696605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69">
            <a:hlinkClick r:id="rId5" action="ppaction://hlinksldjump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9">
            <a:hlinkClick r:id="rId6" action="ppaction://hlinksldjump"/>
          </p:cNvPr>
          <p:cNvSpPr/>
          <p:nvPr/>
        </p:nvSpPr>
        <p:spPr>
          <a:xfrm>
            <a:off x="84283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rId4" action="ppaction://hlinksldjump"/>
          </p:cNvPr>
          <p:cNvSpPr/>
          <p:nvPr/>
        </p:nvSpPr>
        <p:spPr>
          <a:xfrm flipH="1">
            <a:off x="39117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rId7" action="ppaction://hlinksldjump"/>
          </p:cNvPr>
          <p:cNvSpPr/>
          <p:nvPr/>
        </p:nvSpPr>
        <p:spPr>
          <a:xfrm>
            <a:off x="84282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9">
            <a:hlinkClick r:id="rId6" action="ppaction://hlinksldjump"/>
          </p:cNvPr>
          <p:cNvSpPr/>
          <p:nvPr/>
        </p:nvSpPr>
        <p:spPr>
          <a:xfrm rot="5400000">
            <a:off x="4408905" y="4445507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69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 aqueles que ajudaram no trabalho</a:t>
            </a:r>
            <a:endParaRPr dirty="0"/>
          </a:p>
        </p:txBody>
      </p:sp>
      <p:sp>
        <p:nvSpPr>
          <p:cNvPr id="800" name="Google Shape;800;p69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Agradecimentos</a:t>
            </a:r>
            <a:endParaRPr sz="1900" dirty="0"/>
          </a:p>
        </p:txBody>
      </p:sp>
      <p:sp>
        <p:nvSpPr>
          <p:cNvPr id="801" name="Google Shape;801;p69">
            <a:hlinkClick r:id="rId6" action="ppaction://hlinksldjump"/>
          </p:cNvPr>
          <p:cNvSpPr txBox="1">
            <a:spLocks noGrp="1"/>
          </p:cNvSpPr>
          <p:nvPr>
            <p:ph type="title" idx="18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Tarefa 1</a:t>
            </a:r>
          </a:p>
        </p:txBody>
      </p:sp>
      <p:sp>
        <p:nvSpPr>
          <p:cNvPr id="807" name="Google Shape;807;p70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Coisas aprendidadas no ano de 2023 na matéria de História com o professor Marlon Marques da Silva</a:t>
            </a:r>
            <a:endParaRPr dirty="0"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Conjuração Baiana</a:t>
            </a:r>
            <a:endParaRPr dirty="0"/>
          </a:p>
        </p:txBody>
      </p:sp>
      <p:sp>
        <p:nvSpPr>
          <p:cNvPr id="925" name="Google Shape;925;p72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3222356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 Conjuração Baiana, também conhecida como Revolta dos Alfaiates, foi um movimento separatista e republicano que ocorreu na Bahia, entre 1798 e 1799. Liderado por membros da classe média local, buscava a independência do domínio colonial português, propondo uma república democrática e igualitária. Influenciada pelo pensamento iluminista. A revolta foi reprimida pelas autoridades coloniais, resultando na prisão e execução de vários líderes. Apesar do fracasso imediato, a Conjuração Baiana é reconhecida como um marco na luta pela autonomia e liberdade no Brasil colonial.</a:t>
            </a:r>
            <a:endParaRPr lang="en-US" sz="1200" dirty="0"/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 Cards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Flash cards são cartões educacionais com perguntas de um lado e respostas do outro, usados para facilitar o aprendizado e a memorização. A abordagem se baseia na repetição espaçada para reforçar a retenção de informações. São versáteis, portáteis e eficazes em diversos contextos educacionais para as mais diversas matérias.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15769" y="1654723"/>
            <a:ext cx="3341261" cy="2349668"/>
            <a:chOff x="715769" y="1654723"/>
            <a:chExt cx="3341261" cy="2349668"/>
          </a:xfrm>
        </p:grpSpPr>
        <p:sp>
          <p:nvSpPr>
            <p:cNvPr id="997" name="Google Shape;997;p73"/>
            <p:cNvSpPr/>
            <p:nvPr/>
          </p:nvSpPr>
          <p:spPr>
            <a:xfrm>
              <a:off x="3379615" y="2108945"/>
              <a:ext cx="2268" cy="4947"/>
            </a:xfrm>
            <a:custGeom>
              <a:avLst/>
              <a:gdLst/>
              <a:ahLst/>
              <a:cxnLst/>
              <a:rect l="l" t="t" r="r" b="b"/>
              <a:pathLst>
                <a:path w="127" h="27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3726452" y="2566685"/>
              <a:ext cx="288238" cy="245362"/>
            </a:xfrm>
            <a:custGeom>
              <a:avLst/>
              <a:gdLst/>
              <a:ahLst/>
              <a:cxnLst/>
              <a:rect l="l" t="t" r="r" b="b"/>
              <a:pathLst>
                <a:path w="16141" h="13740" extrusionOk="0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3726452" y="2664447"/>
              <a:ext cx="330578" cy="147592"/>
            </a:xfrm>
            <a:custGeom>
              <a:avLst/>
              <a:gdLst/>
              <a:ahLst/>
              <a:cxnLst/>
              <a:rect l="l" t="t" r="r" b="b"/>
              <a:pathLst>
                <a:path w="18512" h="8265" extrusionOk="0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3642761" y="2590005"/>
              <a:ext cx="164718" cy="299024"/>
            </a:xfrm>
            <a:custGeom>
              <a:avLst/>
              <a:gdLst/>
              <a:ahLst/>
              <a:cxnLst/>
              <a:rect l="l" t="t" r="r" b="b"/>
              <a:pathLst>
                <a:path w="9224" h="16745" extrusionOk="0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3568033" y="2697856"/>
              <a:ext cx="86055" cy="255612"/>
            </a:xfrm>
            <a:custGeom>
              <a:avLst/>
              <a:gdLst/>
              <a:ahLst/>
              <a:cxnLst/>
              <a:rect l="l" t="t" r="r" b="b"/>
              <a:pathLst>
                <a:path w="4819" h="14314" extrusionOk="0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3435201" y="2764334"/>
              <a:ext cx="129717" cy="263416"/>
            </a:xfrm>
            <a:custGeom>
              <a:avLst/>
              <a:gdLst/>
              <a:ahLst/>
              <a:cxnLst/>
              <a:rect l="l" t="t" r="r" b="b"/>
              <a:pathLst>
                <a:path w="7264" h="14751" extrusionOk="0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3291209" y="2868239"/>
              <a:ext cx="162289" cy="268720"/>
            </a:xfrm>
            <a:custGeom>
              <a:avLst/>
              <a:gdLst/>
              <a:ahLst/>
              <a:cxnLst/>
              <a:rect l="l" t="t" r="r" b="b"/>
              <a:pathLst>
                <a:path w="9088" h="15048" extrusionOk="0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3171074" y="2986767"/>
              <a:ext cx="120413" cy="234773"/>
            </a:xfrm>
            <a:custGeom>
              <a:avLst/>
              <a:gdLst/>
              <a:ahLst/>
              <a:cxnLst/>
              <a:rect l="l" t="t" r="r" b="b"/>
              <a:pathLst>
                <a:path w="6743" h="13147" extrusionOk="0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3000905" y="3057388"/>
              <a:ext cx="170200" cy="258577"/>
            </a:xfrm>
            <a:custGeom>
              <a:avLst/>
              <a:gdLst/>
              <a:ahLst/>
              <a:cxnLst/>
              <a:rect l="l" t="t" r="r" b="b"/>
              <a:pathLst>
                <a:path w="9531" h="14480" extrusionOk="0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3642761" y="2835330"/>
              <a:ext cx="270488" cy="59626"/>
            </a:xfrm>
            <a:custGeom>
              <a:avLst/>
              <a:gdLst/>
              <a:ahLst/>
              <a:cxnLst/>
              <a:rect l="l" t="t" r="r" b="b"/>
              <a:pathLst>
                <a:path w="15147" h="3339" extrusionOk="0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3568033" y="2924396"/>
              <a:ext cx="258362" cy="44590"/>
            </a:xfrm>
            <a:custGeom>
              <a:avLst/>
              <a:gdLst/>
              <a:ahLst/>
              <a:cxnLst/>
              <a:rect l="l" t="t" r="r" b="b"/>
              <a:pathLst>
                <a:path w="14468" h="2497" extrusionOk="0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3462414" y="3002695"/>
              <a:ext cx="266166" cy="41644"/>
            </a:xfrm>
            <a:custGeom>
              <a:avLst/>
              <a:gdLst/>
              <a:ahLst/>
              <a:cxnLst/>
              <a:rect l="l" t="t" r="r" b="b"/>
              <a:pathLst>
                <a:path w="14905" h="2332" extrusionOk="0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3303102" y="3096403"/>
              <a:ext cx="263702" cy="44804"/>
            </a:xfrm>
            <a:custGeom>
              <a:avLst/>
              <a:gdLst/>
              <a:ahLst/>
              <a:cxnLst/>
              <a:rect l="l" t="t" r="r" b="b"/>
              <a:pathLst>
                <a:path w="14767" h="2509" extrusionOk="0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3171074" y="3184398"/>
              <a:ext cx="284666" cy="49965"/>
            </a:xfrm>
            <a:custGeom>
              <a:avLst/>
              <a:gdLst/>
              <a:ahLst/>
              <a:cxnLst/>
              <a:rect l="l" t="t" r="r" b="b"/>
              <a:pathLst>
                <a:path w="15941" h="2798" extrusionOk="0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3015333" y="3278571"/>
              <a:ext cx="279148" cy="59215"/>
            </a:xfrm>
            <a:custGeom>
              <a:avLst/>
              <a:gdLst/>
              <a:ahLst/>
              <a:cxnLst/>
              <a:rect l="l" t="t" r="r" b="b"/>
              <a:pathLst>
                <a:path w="15632" h="3316" extrusionOk="0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2835879" y="2805457"/>
              <a:ext cx="897822" cy="606476"/>
            </a:xfrm>
            <a:custGeom>
              <a:avLst/>
              <a:gdLst/>
              <a:ahLst/>
              <a:cxnLst/>
              <a:rect l="l" t="t" r="r" b="b"/>
              <a:pathLst>
                <a:path w="50277" h="33962" extrusionOk="0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3717953" y="3084993"/>
              <a:ext cx="237790" cy="105645"/>
            </a:xfrm>
            <a:custGeom>
              <a:avLst/>
              <a:gdLst/>
              <a:ahLst/>
              <a:cxnLst/>
              <a:rect l="l" t="t" r="r" b="b"/>
              <a:pathLst>
                <a:path w="13316" h="5916" extrusionOk="0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3517911" y="3061602"/>
              <a:ext cx="261737" cy="178718"/>
            </a:xfrm>
            <a:custGeom>
              <a:avLst/>
              <a:gdLst/>
              <a:ahLst/>
              <a:cxnLst/>
              <a:rect l="l" t="t" r="r" b="b"/>
              <a:pathLst>
                <a:path w="14657" h="10008" extrusionOk="0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3334421" y="3078101"/>
              <a:ext cx="243255" cy="200718"/>
            </a:xfrm>
            <a:custGeom>
              <a:avLst/>
              <a:gdLst/>
              <a:ahLst/>
              <a:cxnLst/>
              <a:rect l="l" t="t" r="r" b="b"/>
              <a:pathLst>
                <a:path w="13622" h="11240" extrusionOk="0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3485680" y="3239180"/>
              <a:ext cx="317256" cy="51465"/>
            </a:xfrm>
            <a:custGeom>
              <a:avLst/>
              <a:gdLst/>
              <a:ahLst/>
              <a:cxnLst/>
              <a:rect l="l" t="t" r="r" b="b"/>
              <a:pathLst>
                <a:path w="17766" h="2882" extrusionOk="0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3312048" y="3283249"/>
              <a:ext cx="296292" cy="74394"/>
            </a:xfrm>
            <a:custGeom>
              <a:avLst/>
              <a:gdLst/>
              <a:ahLst/>
              <a:cxnLst/>
              <a:rect l="l" t="t" r="r" b="b"/>
              <a:pathLst>
                <a:path w="16592" h="4166" extrusionOk="0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3131254" y="3124545"/>
              <a:ext cx="270327" cy="188272"/>
            </a:xfrm>
            <a:custGeom>
              <a:avLst/>
              <a:gdLst/>
              <a:ahLst/>
              <a:cxnLst/>
              <a:rect l="l" t="t" r="r" b="b"/>
              <a:pathLst>
                <a:path w="15138" h="10543" extrusionOk="0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3131254" y="3312783"/>
              <a:ext cx="334042" cy="102413"/>
            </a:xfrm>
            <a:custGeom>
              <a:avLst/>
              <a:gdLst/>
              <a:ahLst/>
              <a:cxnLst/>
              <a:rect l="l" t="t" r="r" b="b"/>
              <a:pathLst>
                <a:path w="18706" h="5735" extrusionOk="0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2965211" y="3167774"/>
              <a:ext cx="228719" cy="163396"/>
            </a:xfrm>
            <a:custGeom>
              <a:avLst/>
              <a:gdLst/>
              <a:ahLst/>
              <a:cxnLst/>
              <a:rect l="l" t="t" r="r" b="b"/>
              <a:pathLst>
                <a:path w="12808" h="9150" extrusionOk="0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2835432" y="3202343"/>
              <a:ext cx="227380" cy="135092"/>
            </a:xfrm>
            <a:custGeom>
              <a:avLst/>
              <a:gdLst/>
              <a:ahLst/>
              <a:cxnLst/>
              <a:rect l="l" t="t" r="r" b="b"/>
              <a:pathLst>
                <a:path w="12733" h="7565" extrusionOk="0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2965211" y="3331139"/>
              <a:ext cx="332328" cy="112467"/>
            </a:xfrm>
            <a:custGeom>
              <a:avLst/>
              <a:gdLst/>
              <a:ahLst/>
              <a:cxnLst/>
              <a:rect l="l" t="t" r="r" b="b"/>
              <a:pathLst>
                <a:path w="18610" h="6298" extrusionOk="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2835432" y="3337407"/>
              <a:ext cx="220665" cy="98931"/>
            </a:xfrm>
            <a:custGeom>
              <a:avLst/>
              <a:gdLst/>
              <a:ahLst/>
              <a:cxnLst/>
              <a:rect l="l" t="t" r="r" b="b"/>
              <a:pathLst>
                <a:path w="12357" h="5540" extrusionOk="0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2723100" y="3216432"/>
              <a:ext cx="235880" cy="117860"/>
            </a:xfrm>
            <a:custGeom>
              <a:avLst/>
              <a:gdLst/>
              <a:ahLst/>
              <a:cxnLst/>
              <a:rect l="l" t="t" r="r" b="b"/>
              <a:pathLst>
                <a:path w="13209" h="6600" extrusionOk="0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2673870" y="3183702"/>
              <a:ext cx="1051342" cy="160610"/>
            </a:xfrm>
            <a:custGeom>
              <a:avLst/>
              <a:gdLst/>
              <a:ahLst/>
              <a:cxnLst/>
              <a:rect l="l" t="t" r="r" b="b"/>
              <a:pathLst>
                <a:path w="58874" h="8994" extrusionOk="0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89729" y="3025908"/>
              <a:ext cx="223862" cy="132074"/>
            </a:xfrm>
            <a:custGeom>
              <a:avLst/>
              <a:gdLst/>
              <a:ahLst/>
              <a:cxnLst/>
              <a:rect l="l" t="t" r="r" b="b"/>
              <a:pathLst>
                <a:path w="12536" h="7396" extrusionOk="0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966576" y="3023140"/>
              <a:ext cx="239898" cy="208683"/>
            </a:xfrm>
            <a:custGeom>
              <a:avLst/>
              <a:gdLst/>
              <a:ahLst/>
              <a:cxnLst/>
              <a:rect l="l" t="t" r="r" b="b"/>
              <a:pathLst>
                <a:path w="13434" h="11686" extrusionOk="0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1166011" y="3064120"/>
              <a:ext cx="217683" cy="228112"/>
            </a:xfrm>
            <a:custGeom>
              <a:avLst/>
              <a:gdLst/>
              <a:ahLst/>
              <a:cxnLst/>
              <a:rect l="l" t="t" r="r" b="b"/>
              <a:pathLst>
                <a:path w="12190" h="12774" extrusionOk="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31293" y="3216200"/>
              <a:ext cx="305631" cy="40001"/>
            </a:xfrm>
            <a:custGeom>
              <a:avLst/>
              <a:gdLst/>
              <a:ahLst/>
              <a:cxnLst/>
              <a:rect l="l" t="t" r="r" b="b"/>
              <a:pathLst>
                <a:path w="17115" h="2240" extrusionOk="0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107550" y="3298409"/>
              <a:ext cx="297631" cy="45126"/>
            </a:xfrm>
            <a:custGeom>
              <a:avLst/>
              <a:gdLst/>
              <a:ahLst/>
              <a:cxnLst/>
              <a:rect l="l" t="t" r="r" b="b"/>
              <a:pathLst>
                <a:path w="16667" h="2527" extrusionOk="0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333984" y="3134722"/>
              <a:ext cx="247076" cy="215701"/>
            </a:xfrm>
            <a:custGeom>
              <a:avLst/>
              <a:gdLst/>
              <a:ahLst/>
              <a:cxnLst/>
              <a:rect l="l" t="t" r="r" b="b"/>
              <a:pathLst>
                <a:path w="13836" h="12079" extrusionOk="0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5793" y="3350388"/>
              <a:ext cx="345275" cy="64805"/>
            </a:xfrm>
            <a:custGeom>
              <a:avLst/>
              <a:gdLst/>
              <a:ahLst/>
              <a:cxnLst/>
              <a:rect l="l" t="t" r="r" b="b"/>
              <a:pathLst>
                <a:path w="19335" h="3629" extrusionOk="0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1535383" y="3201933"/>
              <a:ext cx="208129" cy="186968"/>
            </a:xfrm>
            <a:custGeom>
              <a:avLst/>
              <a:gdLst/>
              <a:ahLst/>
              <a:cxnLst/>
              <a:rect l="l" t="t" r="r" b="b"/>
              <a:pathLst>
                <a:path w="11655" h="10470" extrusionOk="0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1660679" y="3251965"/>
              <a:ext cx="211272" cy="158860"/>
            </a:xfrm>
            <a:custGeom>
              <a:avLst/>
              <a:gdLst/>
              <a:ahLst/>
              <a:cxnLst/>
              <a:rect l="l" t="t" r="r" b="b"/>
              <a:pathLst>
                <a:path w="11831" h="8896" extrusionOk="0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393516" y="3388868"/>
              <a:ext cx="350007" cy="77841"/>
            </a:xfrm>
            <a:custGeom>
              <a:avLst/>
              <a:gdLst/>
              <a:ahLst/>
              <a:cxnLst/>
              <a:rect l="l" t="t" r="r" b="b"/>
              <a:pathLst>
                <a:path w="19600" h="4359" extrusionOk="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1642787" y="3410795"/>
              <a:ext cx="229165" cy="76591"/>
            </a:xfrm>
            <a:custGeom>
              <a:avLst/>
              <a:gdLst/>
              <a:ahLst/>
              <a:cxnLst/>
              <a:rect l="l" t="t" r="r" b="b"/>
              <a:pathLst>
                <a:path w="12833" h="4289" extrusionOk="0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762727" y="3279928"/>
              <a:ext cx="221112" cy="141199"/>
            </a:xfrm>
            <a:custGeom>
              <a:avLst/>
              <a:gdLst/>
              <a:ahLst/>
              <a:cxnLst/>
              <a:rect l="l" t="t" r="r" b="b"/>
              <a:pathLst>
                <a:path w="12382" h="7907" extrusionOk="0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1005949" y="3151418"/>
              <a:ext cx="1027163" cy="277327"/>
            </a:xfrm>
            <a:custGeom>
              <a:avLst/>
              <a:gdLst/>
              <a:ahLst/>
              <a:cxnLst/>
              <a:rect l="l" t="t" r="r" b="b"/>
              <a:pathLst>
                <a:path w="57520" h="15530" extrusionOk="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72802" y="2346556"/>
              <a:ext cx="233630" cy="281559"/>
            </a:xfrm>
            <a:custGeom>
              <a:avLst/>
              <a:gdLst/>
              <a:ahLst/>
              <a:cxnLst/>
              <a:rect l="l" t="t" r="r" b="b"/>
              <a:pathLst>
                <a:path w="13083" h="15767" extrusionOk="0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15769" y="2413695"/>
              <a:ext cx="290667" cy="214415"/>
            </a:xfrm>
            <a:custGeom>
              <a:avLst/>
              <a:gdLst/>
              <a:ahLst/>
              <a:cxnLst/>
              <a:rect l="l" t="t" r="r" b="b"/>
              <a:pathLst>
                <a:path w="16277" h="12007" extrusionOk="0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977094" y="2402463"/>
              <a:ext cx="94216" cy="318739"/>
            </a:xfrm>
            <a:custGeom>
              <a:avLst/>
              <a:gdLst/>
              <a:ahLst/>
              <a:cxnLst/>
              <a:rect l="l" t="t" r="r" b="b"/>
              <a:pathLst>
                <a:path w="5276" h="17849" extrusionOk="0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1092248" y="2537723"/>
              <a:ext cx="76627" cy="262684"/>
            </a:xfrm>
            <a:custGeom>
              <a:avLst/>
              <a:gdLst/>
              <a:ahLst/>
              <a:cxnLst/>
              <a:rect l="l" t="t" r="r" b="b"/>
              <a:pathLst>
                <a:path w="4291" h="14710" extrusionOk="0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1172886" y="2624503"/>
              <a:ext cx="86395" cy="271684"/>
            </a:xfrm>
            <a:custGeom>
              <a:avLst/>
              <a:gdLst/>
              <a:ahLst/>
              <a:cxnLst/>
              <a:rect l="l" t="t" r="r" b="b"/>
              <a:pathLst>
                <a:path w="4838" h="15214" extrusionOk="0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1259524" y="2750246"/>
              <a:ext cx="120592" cy="287363"/>
            </a:xfrm>
            <a:custGeom>
              <a:avLst/>
              <a:gdLst/>
              <a:ahLst/>
              <a:cxnLst/>
              <a:rect l="l" t="t" r="r" b="b"/>
              <a:pathLst>
                <a:path w="6753" h="16092" extrusionOk="0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393873" y="2898826"/>
              <a:ext cx="69930" cy="250648"/>
            </a:xfrm>
            <a:custGeom>
              <a:avLst/>
              <a:gdLst/>
              <a:ahLst/>
              <a:cxnLst/>
              <a:rect l="l" t="t" r="r" b="b"/>
              <a:pathLst>
                <a:path w="3916" h="14036" extrusionOk="0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492421" y="2996820"/>
              <a:ext cx="129663" cy="278863"/>
            </a:xfrm>
            <a:custGeom>
              <a:avLst/>
              <a:gdLst/>
              <a:ahLst/>
              <a:cxnLst/>
              <a:rect l="l" t="t" r="r" b="b"/>
              <a:pathLst>
                <a:path w="7261" h="15616" extrusionOk="0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814871" y="2612415"/>
              <a:ext cx="256452" cy="108770"/>
            </a:xfrm>
            <a:custGeom>
              <a:avLst/>
              <a:gdLst/>
              <a:ahLst/>
              <a:cxnLst/>
              <a:rect l="l" t="t" r="r" b="b"/>
              <a:pathLst>
                <a:path w="14361" h="6091" extrusionOk="0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873778" y="2722283"/>
              <a:ext cx="256630" cy="79341"/>
            </a:xfrm>
            <a:custGeom>
              <a:avLst/>
              <a:gdLst/>
              <a:ahLst/>
              <a:cxnLst/>
              <a:rect l="l" t="t" r="r" b="b"/>
              <a:pathLst>
                <a:path w="14371" h="4443" extrusionOk="0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952327" y="2822402"/>
              <a:ext cx="264452" cy="76769"/>
            </a:xfrm>
            <a:custGeom>
              <a:avLst/>
              <a:gdLst/>
              <a:ahLst/>
              <a:cxnLst/>
              <a:rect l="l" t="t" r="r" b="b"/>
              <a:pathLst>
                <a:path w="14809" h="4299" extrusionOk="0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90533" y="2946484"/>
              <a:ext cx="257809" cy="91109"/>
            </a:xfrm>
            <a:custGeom>
              <a:avLst/>
              <a:gdLst/>
              <a:ahLst/>
              <a:cxnLst/>
              <a:rect l="l" t="t" r="r" b="b"/>
              <a:pathLst>
                <a:path w="14437" h="5102" extrusionOk="0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180707" y="3056227"/>
              <a:ext cx="277738" cy="94770"/>
            </a:xfrm>
            <a:custGeom>
              <a:avLst/>
              <a:gdLst/>
              <a:ahLst/>
              <a:cxnLst/>
              <a:rect l="l" t="t" r="r" b="b"/>
              <a:pathLst>
                <a:path w="15553" h="5307" extrusionOk="0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1318788" y="3184005"/>
              <a:ext cx="270773" cy="98931"/>
            </a:xfrm>
            <a:custGeom>
              <a:avLst/>
              <a:gdLst/>
              <a:ahLst/>
              <a:cxnLst/>
              <a:rect l="l" t="t" r="r" b="b"/>
              <a:pathLst>
                <a:path w="15163" h="5540" extrusionOk="0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98789" y="2621343"/>
              <a:ext cx="747444" cy="785730"/>
            </a:xfrm>
            <a:custGeom>
              <a:avLst/>
              <a:gdLst/>
              <a:ahLst/>
              <a:cxnLst/>
              <a:rect l="l" t="t" r="r" b="b"/>
              <a:pathLst>
                <a:path w="41856" h="44000" extrusionOk="0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56273" y="1654723"/>
              <a:ext cx="1844412" cy="2134864"/>
            </a:xfrm>
            <a:custGeom>
              <a:avLst/>
              <a:gdLst/>
              <a:ahLst/>
              <a:cxnLst/>
              <a:rect l="l" t="t" r="r" b="b"/>
              <a:pathLst>
                <a:path w="103285" h="119550" extrusionOk="0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105300" y="1841783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134388" y="19330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163940" y="2024825"/>
              <a:ext cx="1130987" cy="414455"/>
            </a:xfrm>
            <a:custGeom>
              <a:avLst/>
              <a:gdLst/>
              <a:ahLst/>
              <a:cxnLst/>
              <a:rect l="l" t="t" r="r" b="b"/>
              <a:pathLst>
                <a:path w="63334" h="23209" extrusionOk="0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193027" y="2116552"/>
              <a:ext cx="1130987" cy="414026"/>
            </a:xfrm>
            <a:custGeom>
              <a:avLst/>
              <a:gdLst/>
              <a:ahLst/>
              <a:cxnLst/>
              <a:rect l="l" t="t" r="r" b="b"/>
              <a:pathLst>
                <a:path w="63334" h="23185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222115" y="2207850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251203" y="2299594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280290" y="2391339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309824" y="2483083"/>
              <a:ext cx="1131005" cy="414008"/>
            </a:xfrm>
            <a:custGeom>
              <a:avLst/>
              <a:gdLst/>
              <a:ahLst/>
              <a:cxnLst/>
              <a:rect l="l" t="t" r="r" b="b"/>
              <a:pathLst>
                <a:path w="63335" h="23184" extrusionOk="0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338912" y="25743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367999" y="2666126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397087" y="2757852"/>
              <a:ext cx="1131451" cy="414026"/>
            </a:xfrm>
            <a:custGeom>
              <a:avLst/>
              <a:gdLst/>
              <a:ahLst/>
              <a:cxnLst/>
              <a:rect l="l" t="t" r="r" b="b"/>
              <a:pathLst>
                <a:path w="63360" h="23185" extrusionOk="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426621" y="2849150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1455709" y="2940895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1484814" y="3032639"/>
              <a:ext cx="1131433" cy="414008"/>
            </a:xfrm>
            <a:custGeom>
              <a:avLst/>
              <a:gdLst/>
              <a:ahLst/>
              <a:cxnLst/>
              <a:rect l="l" t="t" r="r" b="b"/>
              <a:pathLst>
                <a:path w="63359" h="23184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1513902" y="3123937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1542989" y="3215682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1596236" y="2847847"/>
              <a:ext cx="336132" cy="422026"/>
            </a:xfrm>
            <a:custGeom>
              <a:avLst/>
              <a:gdLst/>
              <a:ahLst/>
              <a:cxnLst/>
              <a:rect l="l" t="t" r="r" b="b"/>
              <a:pathLst>
                <a:path w="18823" h="23633" extrusionOk="0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1095015" y="3313676"/>
              <a:ext cx="4036" cy="6286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1076213" y="3253269"/>
              <a:ext cx="1804" cy="6286"/>
            </a:xfrm>
            <a:custGeom>
              <a:avLst/>
              <a:gdLst/>
              <a:ahLst/>
              <a:cxnLst/>
              <a:rect l="l" t="t" r="r" b="b"/>
              <a:pathLst>
                <a:path w="101" h="352" extrusionOk="0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1162136" y="3298463"/>
              <a:ext cx="181289" cy="45233"/>
            </a:xfrm>
            <a:custGeom>
              <a:avLst/>
              <a:gdLst/>
              <a:ahLst/>
              <a:cxnLst/>
              <a:rect l="l" t="t" r="r" b="b"/>
              <a:pathLst>
                <a:path w="10152" h="2533" extrusionOk="0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1235543" y="3376333"/>
              <a:ext cx="136074" cy="38965"/>
            </a:xfrm>
            <a:custGeom>
              <a:avLst/>
              <a:gdLst/>
              <a:ahLst/>
              <a:cxnLst/>
              <a:rect l="l" t="t" r="r" b="b"/>
              <a:pathLst>
                <a:path w="7620" h="2182" extrusionOk="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1338912" y="2981178"/>
              <a:ext cx="13000" cy="7625"/>
            </a:xfrm>
            <a:custGeom>
              <a:avLst/>
              <a:gdLst/>
              <a:ahLst/>
              <a:cxnLst/>
              <a:rect l="l" t="t" r="r" b="b"/>
              <a:pathLst>
                <a:path w="728" h="427" extrusionOk="0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1397087" y="3138704"/>
              <a:ext cx="104306" cy="33144"/>
            </a:xfrm>
            <a:custGeom>
              <a:avLst/>
              <a:gdLst/>
              <a:ahLst/>
              <a:cxnLst/>
              <a:rect l="l" t="t" r="r" b="b"/>
              <a:pathLst>
                <a:path w="5841" h="1856" extrusionOk="0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426621" y="3244323"/>
              <a:ext cx="49251" cy="19250"/>
            </a:xfrm>
            <a:custGeom>
              <a:avLst/>
              <a:gdLst/>
              <a:ahLst/>
              <a:cxnLst/>
              <a:rect l="l" t="t" r="r" b="b"/>
              <a:pathLst>
                <a:path w="2758" h="1078" extrusionOk="0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455709" y="3319943"/>
              <a:ext cx="107449" cy="35376"/>
            </a:xfrm>
            <a:custGeom>
              <a:avLst/>
              <a:gdLst/>
              <a:ahLst/>
              <a:cxnLst/>
              <a:rect l="l" t="t" r="r" b="b"/>
              <a:pathLst>
                <a:path w="6017" h="1981" extrusionOk="0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4814" y="3420187"/>
              <a:ext cx="76984" cy="26429"/>
            </a:xfrm>
            <a:custGeom>
              <a:avLst/>
              <a:gdLst/>
              <a:ahLst/>
              <a:cxnLst/>
              <a:rect l="l" t="t" r="r" b="b"/>
              <a:pathLst>
                <a:path w="4311" h="1480" extrusionOk="0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853114" y="1921439"/>
              <a:ext cx="1905270" cy="2082952"/>
            </a:xfrm>
            <a:custGeom>
              <a:avLst/>
              <a:gdLst/>
              <a:ahLst/>
              <a:cxnLst/>
              <a:rect l="l" t="t" r="r" b="b"/>
              <a:pathLst>
                <a:path w="106693" h="116643" extrusionOk="0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2489042" y="2106713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2455936" y="2197118"/>
              <a:ext cx="1145773" cy="373275"/>
            </a:xfrm>
            <a:custGeom>
              <a:avLst/>
              <a:gdLst/>
              <a:ahLst/>
              <a:cxnLst/>
              <a:rect l="l" t="t" r="r" b="b"/>
              <a:pathLst>
                <a:path w="64162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423260" y="2287506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2390155" y="2377911"/>
              <a:ext cx="1145755" cy="373293"/>
            </a:xfrm>
            <a:custGeom>
              <a:avLst/>
              <a:gdLst/>
              <a:ahLst/>
              <a:cxnLst/>
              <a:rect l="l" t="t" r="r" b="b"/>
              <a:pathLst>
                <a:path w="64161" h="20904" extrusionOk="0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2357478" y="246831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2324355" y="2558722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2291696" y="2649109"/>
              <a:ext cx="1145309" cy="373293"/>
            </a:xfrm>
            <a:custGeom>
              <a:avLst/>
              <a:gdLst/>
              <a:ahLst/>
              <a:cxnLst/>
              <a:rect l="l" t="t" r="r" b="b"/>
              <a:pathLst>
                <a:path w="64136" h="20904" extrusionOk="0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2258573" y="2739514"/>
              <a:ext cx="1145326" cy="372829"/>
            </a:xfrm>
            <a:custGeom>
              <a:avLst/>
              <a:gdLst/>
              <a:ahLst/>
              <a:cxnLst/>
              <a:rect l="l" t="t" r="r" b="b"/>
              <a:pathLst>
                <a:path w="64137" h="20878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2225914" y="2829473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2192791" y="2919860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2160114" y="301026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2127009" y="3100671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2094332" y="3191058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2061209" y="3281464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2028550" y="3371869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1995427" y="3462256"/>
              <a:ext cx="1145326" cy="372847"/>
            </a:xfrm>
            <a:custGeom>
              <a:avLst/>
              <a:gdLst/>
              <a:ahLst/>
              <a:cxnLst/>
              <a:rect l="l" t="t" r="r" b="b"/>
              <a:pathLst>
                <a:path w="64137" h="20879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2395511" y="2991838"/>
              <a:ext cx="165164" cy="183147"/>
            </a:xfrm>
            <a:custGeom>
              <a:avLst/>
              <a:gdLst/>
              <a:ahLst/>
              <a:cxnLst/>
              <a:rect l="l" t="t" r="r" b="b"/>
              <a:pathLst>
                <a:path w="9249" h="10256" extrusionOk="0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2518594" y="3034425"/>
              <a:ext cx="63555" cy="96698"/>
            </a:xfrm>
            <a:custGeom>
              <a:avLst/>
              <a:gdLst/>
              <a:ahLst/>
              <a:cxnLst/>
              <a:rect l="l" t="t" r="r" b="b"/>
              <a:pathLst>
                <a:path w="3559" h="5415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2515451" y="3030854"/>
              <a:ext cx="66698" cy="80127"/>
            </a:xfrm>
            <a:custGeom>
              <a:avLst/>
              <a:gdLst/>
              <a:ahLst/>
              <a:cxnLst/>
              <a:rect l="l" t="t" r="r" b="b"/>
              <a:pathLst>
                <a:path w="3735" h="4487" extrusionOk="0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2510076" y="3030407"/>
              <a:ext cx="71626" cy="79234"/>
            </a:xfrm>
            <a:custGeom>
              <a:avLst/>
              <a:gdLst/>
              <a:ahLst/>
              <a:cxnLst/>
              <a:rect l="l" t="t" r="r" b="b"/>
              <a:pathLst>
                <a:path w="4011" h="4437" extrusionOk="0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2483238" y="3012944"/>
              <a:ext cx="97127" cy="94002"/>
            </a:xfrm>
            <a:custGeom>
              <a:avLst/>
              <a:gdLst/>
              <a:ahLst/>
              <a:cxnLst/>
              <a:rect l="l" t="t" r="r" b="b"/>
              <a:pathLst>
                <a:path w="5439" h="5264" extrusionOk="0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2517683" y="3110956"/>
              <a:ext cx="16143" cy="21054"/>
            </a:xfrm>
            <a:custGeom>
              <a:avLst/>
              <a:gdLst/>
              <a:ahLst/>
              <a:cxnLst/>
              <a:rect l="l" t="t" r="r" b="b"/>
              <a:pathLst>
                <a:path w="904" h="1179" extrusionOk="0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2509183" y="3106921"/>
              <a:ext cx="9429" cy="4947"/>
            </a:xfrm>
            <a:custGeom>
              <a:avLst/>
              <a:gdLst/>
              <a:ahLst/>
              <a:cxnLst/>
              <a:rect l="l" t="t" r="r" b="b"/>
              <a:pathLst>
                <a:path w="528" h="277" extrusionOk="0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2504719" y="3102903"/>
              <a:ext cx="5375" cy="4947"/>
            </a:xfrm>
            <a:custGeom>
              <a:avLst/>
              <a:gdLst/>
              <a:ahLst/>
              <a:cxnLst/>
              <a:rect l="l" t="t" r="r" b="b"/>
              <a:pathLst>
                <a:path w="301" h="277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2482328" y="3083208"/>
              <a:ext cx="23304" cy="20608"/>
            </a:xfrm>
            <a:custGeom>
              <a:avLst/>
              <a:gdLst/>
              <a:ahLst/>
              <a:cxnLst/>
              <a:rect l="l" t="t" r="r" b="b"/>
              <a:pathLst>
                <a:path w="1305" h="1154" extrusionOk="0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2416546" y="3111849"/>
              <a:ext cx="115949" cy="62233"/>
            </a:xfrm>
            <a:custGeom>
              <a:avLst/>
              <a:gdLst/>
              <a:ahLst/>
              <a:cxnLst/>
              <a:rect l="l" t="t" r="r" b="b"/>
              <a:pathLst>
                <a:path w="6493" h="3485" extrusionOk="0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2412082" y="3107831"/>
              <a:ext cx="105627" cy="68930"/>
            </a:xfrm>
            <a:custGeom>
              <a:avLst/>
              <a:gdLst/>
              <a:ahLst/>
              <a:cxnLst/>
              <a:rect l="l" t="t" r="r" b="b"/>
              <a:pathLst>
                <a:path w="5915" h="3860" extrusionOk="0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2409832" y="3103796"/>
              <a:ext cx="99377" cy="74305"/>
            </a:xfrm>
            <a:custGeom>
              <a:avLst/>
              <a:gdLst/>
              <a:ahLst/>
              <a:cxnLst/>
              <a:rect l="l" t="t" r="r" b="b"/>
              <a:pathLst>
                <a:path w="5565" h="4161" extrusionOk="0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2398654" y="3084101"/>
              <a:ext cx="106091" cy="94002"/>
            </a:xfrm>
            <a:custGeom>
              <a:avLst/>
              <a:gdLst/>
              <a:ahLst/>
              <a:cxnLst/>
              <a:rect l="l" t="t" r="r" b="b"/>
              <a:pathLst>
                <a:path w="5941" h="5264" extrusionOk="0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2398654" y="3054567"/>
              <a:ext cx="120413" cy="120860"/>
            </a:xfrm>
            <a:custGeom>
              <a:avLst/>
              <a:gdLst/>
              <a:ahLst/>
              <a:cxnLst/>
              <a:rect l="l" t="t" r="r" b="b"/>
              <a:pathLst>
                <a:path w="6743" h="6768" extrusionOk="0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2488149" y="3038014"/>
              <a:ext cx="51501" cy="47001"/>
            </a:xfrm>
            <a:custGeom>
              <a:avLst/>
              <a:gdLst/>
              <a:ahLst/>
              <a:cxnLst/>
              <a:rect l="l" t="t" r="r" b="b"/>
              <a:pathLst>
                <a:path w="2884" h="2632" extrusionOk="0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2520379" y="2914950"/>
              <a:ext cx="143681" cy="150842"/>
            </a:xfrm>
            <a:custGeom>
              <a:avLst/>
              <a:gdLst/>
              <a:ahLst/>
              <a:cxnLst/>
              <a:rect l="l" t="t" r="r" b="b"/>
              <a:pathLst>
                <a:path w="8046" h="8447" extrusionOk="0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2556627" y="1897279"/>
              <a:ext cx="1173970" cy="1121433"/>
            </a:xfrm>
            <a:custGeom>
              <a:avLst/>
              <a:gdLst/>
              <a:ahLst/>
              <a:cxnLst/>
              <a:rect l="l" t="t" r="r" b="b"/>
              <a:pathLst>
                <a:path w="65741" h="62799" extrusionOk="0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2683727" y="2984303"/>
              <a:ext cx="81019" cy="34483"/>
            </a:xfrm>
            <a:custGeom>
              <a:avLst/>
              <a:gdLst/>
              <a:ahLst/>
              <a:cxnLst/>
              <a:rect l="l" t="t" r="r" b="b"/>
              <a:pathLst>
                <a:path w="4537" h="1931" extrusionOk="0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2712368" y="3011605"/>
              <a:ext cx="10304" cy="3607"/>
            </a:xfrm>
            <a:custGeom>
              <a:avLst/>
              <a:gdLst/>
              <a:ahLst/>
              <a:cxnLst/>
              <a:rect l="l" t="t" r="r" b="b"/>
              <a:pathLst>
                <a:path w="577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2597803" y="2978928"/>
              <a:ext cx="2696" cy="3161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2559752" y="2277667"/>
              <a:ext cx="857999" cy="741176"/>
            </a:xfrm>
            <a:custGeom>
              <a:avLst/>
              <a:gdLst/>
              <a:ahLst/>
              <a:cxnLst/>
              <a:rect l="l" t="t" r="r" b="b"/>
              <a:pathLst>
                <a:path w="48047" h="41505" extrusionOk="0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3613227" y="1890583"/>
              <a:ext cx="127128" cy="115895"/>
            </a:xfrm>
            <a:custGeom>
              <a:avLst/>
              <a:gdLst/>
              <a:ahLst/>
              <a:cxnLst/>
              <a:rect l="l" t="t" r="r" b="b"/>
              <a:pathLst>
                <a:path w="7119" h="6490" extrusionOk="0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3655296" y="1862853"/>
              <a:ext cx="117288" cy="106002"/>
            </a:xfrm>
            <a:custGeom>
              <a:avLst/>
              <a:gdLst/>
              <a:ahLst/>
              <a:cxnLst/>
              <a:rect l="l" t="t" r="r" b="b"/>
              <a:pathLst>
                <a:path w="6568" h="5936" extrusionOk="0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3726452" y="1843515"/>
              <a:ext cx="64912" cy="58769"/>
            </a:xfrm>
            <a:custGeom>
              <a:avLst/>
              <a:gdLst/>
              <a:ahLst/>
              <a:cxnLst/>
              <a:rect l="l" t="t" r="r" b="b"/>
              <a:pathLst>
                <a:path w="3635" h="3291" extrusionOk="0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597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Jus Naturalismo</a:t>
            </a:r>
            <a:endParaRPr dirty="0"/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8C072-A784-FDB7-DD85-FFE47A35A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24" y="1995206"/>
            <a:ext cx="3357495" cy="1571400"/>
          </a:xfrm>
        </p:spPr>
        <p:txBody>
          <a:bodyPr/>
          <a:lstStyle/>
          <a:p>
            <a:r>
              <a:rPr lang="pt-BR" dirty="0"/>
              <a:t>O Jus naturalismo é um corrente</a:t>
            </a:r>
          </a:p>
          <a:p>
            <a:r>
              <a:rPr lang="pt-BR" dirty="0"/>
              <a:t>jurídica que indaga a existência de </a:t>
            </a:r>
          </a:p>
          <a:p>
            <a:r>
              <a:rPr lang="pt-BR" dirty="0"/>
              <a:t>Princípios éticos inatos à natureza </a:t>
            </a:r>
          </a:p>
          <a:p>
            <a:r>
              <a:rPr lang="pt-BR" dirty="0"/>
              <a:t>Humana, formando a base do direito. </a:t>
            </a:r>
          </a:p>
          <a:p>
            <a:r>
              <a:rPr lang="pt-BR" dirty="0"/>
              <a:t>Esses princípios, como a vida, </a:t>
            </a:r>
          </a:p>
          <a:p>
            <a:r>
              <a:rPr lang="pt-BR" dirty="0"/>
              <a:t>liberdade e propriedade, são </a:t>
            </a:r>
          </a:p>
          <a:p>
            <a:r>
              <a:rPr lang="pt-BR" dirty="0"/>
              <a:t>considerados universais e </a:t>
            </a:r>
          </a:p>
          <a:p>
            <a:r>
              <a:rPr lang="pt-BR" dirty="0"/>
              <a:t>independentes das leias criadas pela </a:t>
            </a:r>
          </a:p>
          <a:p>
            <a:r>
              <a:rPr lang="pt-BR" dirty="0"/>
              <a:t>Sociedade.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3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 Positivismo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O Jus Positivismo é uma corrente jurídica que se concentra no reconhecimento e na aplicação das leis estabelecidas por uma sociedade. Ao contrário do Jus Naturalismo, o Jus Positivismo não fundamenta o direito em princípios éticos intrínsecos, mas sim nas normas legais criadas e aceitas socialmente. Essa abordagem destaca a importância da autoridade legal e do sistema jurídico como fontes primárias para determinar os direitos e deveres dos indivíduos. 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15769" y="1654723"/>
            <a:ext cx="3341261" cy="2349668"/>
            <a:chOff x="715769" y="1654723"/>
            <a:chExt cx="3341261" cy="2349668"/>
          </a:xfrm>
        </p:grpSpPr>
        <p:sp>
          <p:nvSpPr>
            <p:cNvPr id="997" name="Google Shape;997;p73"/>
            <p:cNvSpPr/>
            <p:nvPr/>
          </p:nvSpPr>
          <p:spPr>
            <a:xfrm>
              <a:off x="3379615" y="2108945"/>
              <a:ext cx="2268" cy="4947"/>
            </a:xfrm>
            <a:custGeom>
              <a:avLst/>
              <a:gdLst/>
              <a:ahLst/>
              <a:cxnLst/>
              <a:rect l="l" t="t" r="r" b="b"/>
              <a:pathLst>
                <a:path w="127" h="27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3726452" y="2566685"/>
              <a:ext cx="288238" cy="245362"/>
            </a:xfrm>
            <a:custGeom>
              <a:avLst/>
              <a:gdLst/>
              <a:ahLst/>
              <a:cxnLst/>
              <a:rect l="l" t="t" r="r" b="b"/>
              <a:pathLst>
                <a:path w="16141" h="13740" extrusionOk="0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3726452" y="2664447"/>
              <a:ext cx="330578" cy="147592"/>
            </a:xfrm>
            <a:custGeom>
              <a:avLst/>
              <a:gdLst/>
              <a:ahLst/>
              <a:cxnLst/>
              <a:rect l="l" t="t" r="r" b="b"/>
              <a:pathLst>
                <a:path w="18512" h="8265" extrusionOk="0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3642761" y="2590005"/>
              <a:ext cx="164718" cy="299024"/>
            </a:xfrm>
            <a:custGeom>
              <a:avLst/>
              <a:gdLst/>
              <a:ahLst/>
              <a:cxnLst/>
              <a:rect l="l" t="t" r="r" b="b"/>
              <a:pathLst>
                <a:path w="9224" h="16745" extrusionOk="0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3568033" y="2697856"/>
              <a:ext cx="86055" cy="255612"/>
            </a:xfrm>
            <a:custGeom>
              <a:avLst/>
              <a:gdLst/>
              <a:ahLst/>
              <a:cxnLst/>
              <a:rect l="l" t="t" r="r" b="b"/>
              <a:pathLst>
                <a:path w="4819" h="14314" extrusionOk="0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3435201" y="2764334"/>
              <a:ext cx="129717" cy="263416"/>
            </a:xfrm>
            <a:custGeom>
              <a:avLst/>
              <a:gdLst/>
              <a:ahLst/>
              <a:cxnLst/>
              <a:rect l="l" t="t" r="r" b="b"/>
              <a:pathLst>
                <a:path w="7264" h="14751" extrusionOk="0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3291209" y="2868239"/>
              <a:ext cx="162289" cy="268720"/>
            </a:xfrm>
            <a:custGeom>
              <a:avLst/>
              <a:gdLst/>
              <a:ahLst/>
              <a:cxnLst/>
              <a:rect l="l" t="t" r="r" b="b"/>
              <a:pathLst>
                <a:path w="9088" h="15048" extrusionOk="0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3171074" y="2986767"/>
              <a:ext cx="120413" cy="234773"/>
            </a:xfrm>
            <a:custGeom>
              <a:avLst/>
              <a:gdLst/>
              <a:ahLst/>
              <a:cxnLst/>
              <a:rect l="l" t="t" r="r" b="b"/>
              <a:pathLst>
                <a:path w="6743" h="13147" extrusionOk="0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3000905" y="3057388"/>
              <a:ext cx="170200" cy="258577"/>
            </a:xfrm>
            <a:custGeom>
              <a:avLst/>
              <a:gdLst/>
              <a:ahLst/>
              <a:cxnLst/>
              <a:rect l="l" t="t" r="r" b="b"/>
              <a:pathLst>
                <a:path w="9531" h="14480" extrusionOk="0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3642761" y="2835330"/>
              <a:ext cx="270488" cy="59626"/>
            </a:xfrm>
            <a:custGeom>
              <a:avLst/>
              <a:gdLst/>
              <a:ahLst/>
              <a:cxnLst/>
              <a:rect l="l" t="t" r="r" b="b"/>
              <a:pathLst>
                <a:path w="15147" h="3339" extrusionOk="0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3568033" y="2924396"/>
              <a:ext cx="258362" cy="44590"/>
            </a:xfrm>
            <a:custGeom>
              <a:avLst/>
              <a:gdLst/>
              <a:ahLst/>
              <a:cxnLst/>
              <a:rect l="l" t="t" r="r" b="b"/>
              <a:pathLst>
                <a:path w="14468" h="2497" extrusionOk="0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3462414" y="3002695"/>
              <a:ext cx="266166" cy="41644"/>
            </a:xfrm>
            <a:custGeom>
              <a:avLst/>
              <a:gdLst/>
              <a:ahLst/>
              <a:cxnLst/>
              <a:rect l="l" t="t" r="r" b="b"/>
              <a:pathLst>
                <a:path w="14905" h="2332" extrusionOk="0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3303102" y="3096403"/>
              <a:ext cx="263702" cy="44804"/>
            </a:xfrm>
            <a:custGeom>
              <a:avLst/>
              <a:gdLst/>
              <a:ahLst/>
              <a:cxnLst/>
              <a:rect l="l" t="t" r="r" b="b"/>
              <a:pathLst>
                <a:path w="14767" h="2509" extrusionOk="0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3171074" y="3184398"/>
              <a:ext cx="284666" cy="49965"/>
            </a:xfrm>
            <a:custGeom>
              <a:avLst/>
              <a:gdLst/>
              <a:ahLst/>
              <a:cxnLst/>
              <a:rect l="l" t="t" r="r" b="b"/>
              <a:pathLst>
                <a:path w="15941" h="2798" extrusionOk="0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3015333" y="3278571"/>
              <a:ext cx="279148" cy="59215"/>
            </a:xfrm>
            <a:custGeom>
              <a:avLst/>
              <a:gdLst/>
              <a:ahLst/>
              <a:cxnLst/>
              <a:rect l="l" t="t" r="r" b="b"/>
              <a:pathLst>
                <a:path w="15632" h="3316" extrusionOk="0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2835879" y="2805457"/>
              <a:ext cx="897822" cy="606476"/>
            </a:xfrm>
            <a:custGeom>
              <a:avLst/>
              <a:gdLst/>
              <a:ahLst/>
              <a:cxnLst/>
              <a:rect l="l" t="t" r="r" b="b"/>
              <a:pathLst>
                <a:path w="50277" h="33962" extrusionOk="0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3717953" y="3084993"/>
              <a:ext cx="237790" cy="105645"/>
            </a:xfrm>
            <a:custGeom>
              <a:avLst/>
              <a:gdLst/>
              <a:ahLst/>
              <a:cxnLst/>
              <a:rect l="l" t="t" r="r" b="b"/>
              <a:pathLst>
                <a:path w="13316" h="5916" extrusionOk="0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3517911" y="3061602"/>
              <a:ext cx="261737" cy="178718"/>
            </a:xfrm>
            <a:custGeom>
              <a:avLst/>
              <a:gdLst/>
              <a:ahLst/>
              <a:cxnLst/>
              <a:rect l="l" t="t" r="r" b="b"/>
              <a:pathLst>
                <a:path w="14657" h="10008" extrusionOk="0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3334421" y="3078101"/>
              <a:ext cx="243255" cy="200718"/>
            </a:xfrm>
            <a:custGeom>
              <a:avLst/>
              <a:gdLst/>
              <a:ahLst/>
              <a:cxnLst/>
              <a:rect l="l" t="t" r="r" b="b"/>
              <a:pathLst>
                <a:path w="13622" h="11240" extrusionOk="0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3485680" y="3239180"/>
              <a:ext cx="317256" cy="51465"/>
            </a:xfrm>
            <a:custGeom>
              <a:avLst/>
              <a:gdLst/>
              <a:ahLst/>
              <a:cxnLst/>
              <a:rect l="l" t="t" r="r" b="b"/>
              <a:pathLst>
                <a:path w="17766" h="2882" extrusionOk="0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3312048" y="3283249"/>
              <a:ext cx="296292" cy="74394"/>
            </a:xfrm>
            <a:custGeom>
              <a:avLst/>
              <a:gdLst/>
              <a:ahLst/>
              <a:cxnLst/>
              <a:rect l="l" t="t" r="r" b="b"/>
              <a:pathLst>
                <a:path w="16592" h="4166" extrusionOk="0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3131254" y="3124545"/>
              <a:ext cx="270327" cy="188272"/>
            </a:xfrm>
            <a:custGeom>
              <a:avLst/>
              <a:gdLst/>
              <a:ahLst/>
              <a:cxnLst/>
              <a:rect l="l" t="t" r="r" b="b"/>
              <a:pathLst>
                <a:path w="15138" h="10543" extrusionOk="0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3131254" y="3312783"/>
              <a:ext cx="334042" cy="102413"/>
            </a:xfrm>
            <a:custGeom>
              <a:avLst/>
              <a:gdLst/>
              <a:ahLst/>
              <a:cxnLst/>
              <a:rect l="l" t="t" r="r" b="b"/>
              <a:pathLst>
                <a:path w="18706" h="5735" extrusionOk="0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2965211" y="3167774"/>
              <a:ext cx="228719" cy="163396"/>
            </a:xfrm>
            <a:custGeom>
              <a:avLst/>
              <a:gdLst/>
              <a:ahLst/>
              <a:cxnLst/>
              <a:rect l="l" t="t" r="r" b="b"/>
              <a:pathLst>
                <a:path w="12808" h="9150" extrusionOk="0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2835432" y="3202343"/>
              <a:ext cx="227380" cy="135092"/>
            </a:xfrm>
            <a:custGeom>
              <a:avLst/>
              <a:gdLst/>
              <a:ahLst/>
              <a:cxnLst/>
              <a:rect l="l" t="t" r="r" b="b"/>
              <a:pathLst>
                <a:path w="12733" h="7565" extrusionOk="0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2965211" y="3331139"/>
              <a:ext cx="332328" cy="112467"/>
            </a:xfrm>
            <a:custGeom>
              <a:avLst/>
              <a:gdLst/>
              <a:ahLst/>
              <a:cxnLst/>
              <a:rect l="l" t="t" r="r" b="b"/>
              <a:pathLst>
                <a:path w="18610" h="6298" extrusionOk="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2835432" y="3337407"/>
              <a:ext cx="220665" cy="98931"/>
            </a:xfrm>
            <a:custGeom>
              <a:avLst/>
              <a:gdLst/>
              <a:ahLst/>
              <a:cxnLst/>
              <a:rect l="l" t="t" r="r" b="b"/>
              <a:pathLst>
                <a:path w="12357" h="5540" extrusionOk="0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2723100" y="3216432"/>
              <a:ext cx="235880" cy="117860"/>
            </a:xfrm>
            <a:custGeom>
              <a:avLst/>
              <a:gdLst/>
              <a:ahLst/>
              <a:cxnLst/>
              <a:rect l="l" t="t" r="r" b="b"/>
              <a:pathLst>
                <a:path w="13209" h="6600" extrusionOk="0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2673870" y="3183702"/>
              <a:ext cx="1051342" cy="160610"/>
            </a:xfrm>
            <a:custGeom>
              <a:avLst/>
              <a:gdLst/>
              <a:ahLst/>
              <a:cxnLst/>
              <a:rect l="l" t="t" r="r" b="b"/>
              <a:pathLst>
                <a:path w="58874" h="8994" extrusionOk="0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89729" y="3025908"/>
              <a:ext cx="223862" cy="132074"/>
            </a:xfrm>
            <a:custGeom>
              <a:avLst/>
              <a:gdLst/>
              <a:ahLst/>
              <a:cxnLst/>
              <a:rect l="l" t="t" r="r" b="b"/>
              <a:pathLst>
                <a:path w="12536" h="7396" extrusionOk="0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966576" y="3023140"/>
              <a:ext cx="239898" cy="208683"/>
            </a:xfrm>
            <a:custGeom>
              <a:avLst/>
              <a:gdLst/>
              <a:ahLst/>
              <a:cxnLst/>
              <a:rect l="l" t="t" r="r" b="b"/>
              <a:pathLst>
                <a:path w="13434" h="11686" extrusionOk="0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1166011" y="3064120"/>
              <a:ext cx="217683" cy="228112"/>
            </a:xfrm>
            <a:custGeom>
              <a:avLst/>
              <a:gdLst/>
              <a:ahLst/>
              <a:cxnLst/>
              <a:rect l="l" t="t" r="r" b="b"/>
              <a:pathLst>
                <a:path w="12190" h="12774" extrusionOk="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31293" y="3216200"/>
              <a:ext cx="305631" cy="40001"/>
            </a:xfrm>
            <a:custGeom>
              <a:avLst/>
              <a:gdLst/>
              <a:ahLst/>
              <a:cxnLst/>
              <a:rect l="l" t="t" r="r" b="b"/>
              <a:pathLst>
                <a:path w="17115" h="2240" extrusionOk="0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107550" y="3298409"/>
              <a:ext cx="297631" cy="45126"/>
            </a:xfrm>
            <a:custGeom>
              <a:avLst/>
              <a:gdLst/>
              <a:ahLst/>
              <a:cxnLst/>
              <a:rect l="l" t="t" r="r" b="b"/>
              <a:pathLst>
                <a:path w="16667" h="2527" extrusionOk="0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333984" y="3134722"/>
              <a:ext cx="247076" cy="215701"/>
            </a:xfrm>
            <a:custGeom>
              <a:avLst/>
              <a:gdLst/>
              <a:ahLst/>
              <a:cxnLst/>
              <a:rect l="l" t="t" r="r" b="b"/>
              <a:pathLst>
                <a:path w="13836" h="12079" extrusionOk="0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5793" y="3350388"/>
              <a:ext cx="345275" cy="64805"/>
            </a:xfrm>
            <a:custGeom>
              <a:avLst/>
              <a:gdLst/>
              <a:ahLst/>
              <a:cxnLst/>
              <a:rect l="l" t="t" r="r" b="b"/>
              <a:pathLst>
                <a:path w="19335" h="3629" extrusionOk="0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1535383" y="3201933"/>
              <a:ext cx="208129" cy="186968"/>
            </a:xfrm>
            <a:custGeom>
              <a:avLst/>
              <a:gdLst/>
              <a:ahLst/>
              <a:cxnLst/>
              <a:rect l="l" t="t" r="r" b="b"/>
              <a:pathLst>
                <a:path w="11655" h="10470" extrusionOk="0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1660679" y="3251965"/>
              <a:ext cx="211272" cy="158860"/>
            </a:xfrm>
            <a:custGeom>
              <a:avLst/>
              <a:gdLst/>
              <a:ahLst/>
              <a:cxnLst/>
              <a:rect l="l" t="t" r="r" b="b"/>
              <a:pathLst>
                <a:path w="11831" h="8896" extrusionOk="0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393516" y="3388868"/>
              <a:ext cx="350007" cy="77841"/>
            </a:xfrm>
            <a:custGeom>
              <a:avLst/>
              <a:gdLst/>
              <a:ahLst/>
              <a:cxnLst/>
              <a:rect l="l" t="t" r="r" b="b"/>
              <a:pathLst>
                <a:path w="19600" h="4359" extrusionOk="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1642787" y="3410795"/>
              <a:ext cx="229165" cy="76591"/>
            </a:xfrm>
            <a:custGeom>
              <a:avLst/>
              <a:gdLst/>
              <a:ahLst/>
              <a:cxnLst/>
              <a:rect l="l" t="t" r="r" b="b"/>
              <a:pathLst>
                <a:path w="12833" h="4289" extrusionOk="0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762727" y="3279928"/>
              <a:ext cx="221112" cy="141199"/>
            </a:xfrm>
            <a:custGeom>
              <a:avLst/>
              <a:gdLst/>
              <a:ahLst/>
              <a:cxnLst/>
              <a:rect l="l" t="t" r="r" b="b"/>
              <a:pathLst>
                <a:path w="12382" h="7907" extrusionOk="0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1005949" y="3151418"/>
              <a:ext cx="1027163" cy="277327"/>
            </a:xfrm>
            <a:custGeom>
              <a:avLst/>
              <a:gdLst/>
              <a:ahLst/>
              <a:cxnLst/>
              <a:rect l="l" t="t" r="r" b="b"/>
              <a:pathLst>
                <a:path w="57520" h="15530" extrusionOk="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72802" y="2346556"/>
              <a:ext cx="233630" cy="281559"/>
            </a:xfrm>
            <a:custGeom>
              <a:avLst/>
              <a:gdLst/>
              <a:ahLst/>
              <a:cxnLst/>
              <a:rect l="l" t="t" r="r" b="b"/>
              <a:pathLst>
                <a:path w="13083" h="15767" extrusionOk="0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15769" y="2413695"/>
              <a:ext cx="290667" cy="214415"/>
            </a:xfrm>
            <a:custGeom>
              <a:avLst/>
              <a:gdLst/>
              <a:ahLst/>
              <a:cxnLst/>
              <a:rect l="l" t="t" r="r" b="b"/>
              <a:pathLst>
                <a:path w="16277" h="12007" extrusionOk="0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977094" y="2402463"/>
              <a:ext cx="94216" cy="318739"/>
            </a:xfrm>
            <a:custGeom>
              <a:avLst/>
              <a:gdLst/>
              <a:ahLst/>
              <a:cxnLst/>
              <a:rect l="l" t="t" r="r" b="b"/>
              <a:pathLst>
                <a:path w="5276" h="17849" extrusionOk="0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1092248" y="2537723"/>
              <a:ext cx="76627" cy="262684"/>
            </a:xfrm>
            <a:custGeom>
              <a:avLst/>
              <a:gdLst/>
              <a:ahLst/>
              <a:cxnLst/>
              <a:rect l="l" t="t" r="r" b="b"/>
              <a:pathLst>
                <a:path w="4291" h="14710" extrusionOk="0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1172886" y="2624503"/>
              <a:ext cx="86395" cy="271684"/>
            </a:xfrm>
            <a:custGeom>
              <a:avLst/>
              <a:gdLst/>
              <a:ahLst/>
              <a:cxnLst/>
              <a:rect l="l" t="t" r="r" b="b"/>
              <a:pathLst>
                <a:path w="4838" h="15214" extrusionOk="0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1259524" y="2750246"/>
              <a:ext cx="120592" cy="287363"/>
            </a:xfrm>
            <a:custGeom>
              <a:avLst/>
              <a:gdLst/>
              <a:ahLst/>
              <a:cxnLst/>
              <a:rect l="l" t="t" r="r" b="b"/>
              <a:pathLst>
                <a:path w="6753" h="16092" extrusionOk="0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393873" y="2898826"/>
              <a:ext cx="69930" cy="250648"/>
            </a:xfrm>
            <a:custGeom>
              <a:avLst/>
              <a:gdLst/>
              <a:ahLst/>
              <a:cxnLst/>
              <a:rect l="l" t="t" r="r" b="b"/>
              <a:pathLst>
                <a:path w="3916" h="14036" extrusionOk="0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492421" y="2996820"/>
              <a:ext cx="129663" cy="278863"/>
            </a:xfrm>
            <a:custGeom>
              <a:avLst/>
              <a:gdLst/>
              <a:ahLst/>
              <a:cxnLst/>
              <a:rect l="l" t="t" r="r" b="b"/>
              <a:pathLst>
                <a:path w="7261" h="15616" extrusionOk="0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814871" y="2612415"/>
              <a:ext cx="256452" cy="108770"/>
            </a:xfrm>
            <a:custGeom>
              <a:avLst/>
              <a:gdLst/>
              <a:ahLst/>
              <a:cxnLst/>
              <a:rect l="l" t="t" r="r" b="b"/>
              <a:pathLst>
                <a:path w="14361" h="6091" extrusionOk="0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873778" y="2722283"/>
              <a:ext cx="256630" cy="79341"/>
            </a:xfrm>
            <a:custGeom>
              <a:avLst/>
              <a:gdLst/>
              <a:ahLst/>
              <a:cxnLst/>
              <a:rect l="l" t="t" r="r" b="b"/>
              <a:pathLst>
                <a:path w="14371" h="4443" extrusionOk="0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952327" y="2822402"/>
              <a:ext cx="264452" cy="76769"/>
            </a:xfrm>
            <a:custGeom>
              <a:avLst/>
              <a:gdLst/>
              <a:ahLst/>
              <a:cxnLst/>
              <a:rect l="l" t="t" r="r" b="b"/>
              <a:pathLst>
                <a:path w="14809" h="4299" extrusionOk="0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90533" y="2946484"/>
              <a:ext cx="257809" cy="91109"/>
            </a:xfrm>
            <a:custGeom>
              <a:avLst/>
              <a:gdLst/>
              <a:ahLst/>
              <a:cxnLst/>
              <a:rect l="l" t="t" r="r" b="b"/>
              <a:pathLst>
                <a:path w="14437" h="5102" extrusionOk="0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180707" y="3056227"/>
              <a:ext cx="277738" cy="94770"/>
            </a:xfrm>
            <a:custGeom>
              <a:avLst/>
              <a:gdLst/>
              <a:ahLst/>
              <a:cxnLst/>
              <a:rect l="l" t="t" r="r" b="b"/>
              <a:pathLst>
                <a:path w="15553" h="5307" extrusionOk="0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1318788" y="3184005"/>
              <a:ext cx="270773" cy="98931"/>
            </a:xfrm>
            <a:custGeom>
              <a:avLst/>
              <a:gdLst/>
              <a:ahLst/>
              <a:cxnLst/>
              <a:rect l="l" t="t" r="r" b="b"/>
              <a:pathLst>
                <a:path w="15163" h="5540" extrusionOk="0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98789" y="2621343"/>
              <a:ext cx="747444" cy="785730"/>
            </a:xfrm>
            <a:custGeom>
              <a:avLst/>
              <a:gdLst/>
              <a:ahLst/>
              <a:cxnLst/>
              <a:rect l="l" t="t" r="r" b="b"/>
              <a:pathLst>
                <a:path w="41856" h="44000" extrusionOk="0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56273" y="1654723"/>
              <a:ext cx="1844412" cy="2134864"/>
            </a:xfrm>
            <a:custGeom>
              <a:avLst/>
              <a:gdLst/>
              <a:ahLst/>
              <a:cxnLst/>
              <a:rect l="l" t="t" r="r" b="b"/>
              <a:pathLst>
                <a:path w="103285" h="119550" extrusionOk="0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105300" y="1841783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134388" y="19330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163940" y="2024825"/>
              <a:ext cx="1130987" cy="414455"/>
            </a:xfrm>
            <a:custGeom>
              <a:avLst/>
              <a:gdLst/>
              <a:ahLst/>
              <a:cxnLst/>
              <a:rect l="l" t="t" r="r" b="b"/>
              <a:pathLst>
                <a:path w="63334" h="23209" extrusionOk="0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193027" y="2116552"/>
              <a:ext cx="1130987" cy="414026"/>
            </a:xfrm>
            <a:custGeom>
              <a:avLst/>
              <a:gdLst/>
              <a:ahLst/>
              <a:cxnLst/>
              <a:rect l="l" t="t" r="r" b="b"/>
              <a:pathLst>
                <a:path w="63334" h="23185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222115" y="2207850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251203" y="2299594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280290" y="2391339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309824" y="2483083"/>
              <a:ext cx="1131005" cy="414008"/>
            </a:xfrm>
            <a:custGeom>
              <a:avLst/>
              <a:gdLst/>
              <a:ahLst/>
              <a:cxnLst/>
              <a:rect l="l" t="t" r="r" b="b"/>
              <a:pathLst>
                <a:path w="63335" h="23184" extrusionOk="0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338912" y="25743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367999" y="2666126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397087" y="2757852"/>
              <a:ext cx="1131451" cy="414026"/>
            </a:xfrm>
            <a:custGeom>
              <a:avLst/>
              <a:gdLst/>
              <a:ahLst/>
              <a:cxnLst/>
              <a:rect l="l" t="t" r="r" b="b"/>
              <a:pathLst>
                <a:path w="63360" h="23185" extrusionOk="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426621" y="2849150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1455709" y="2940895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1484814" y="3032639"/>
              <a:ext cx="1131433" cy="414008"/>
            </a:xfrm>
            <a:custGeom>
              <a:avLst/>
              <a:gdLst/>
              <a:ahLst/>
              <a:cxnLst/>
              <a:rect l="l" t="t" r="r" b="b"/>
              <a:pathLst>
                <a:path w="63359" h="23184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1513902" y="3123937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1542989" y="3215682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1596236" y="2847847"/>
              <a:ext cx="336132" cy="422026"/>
            </a:xfrm>
            <a:custGeom>
              <a:avLst/>
              <a:gdLst/>
              <a:ahLst/>
              <a:cxnLst/>
              <a:rect l="l" t="t" r="r" b="b"/>
              <a:pathLst>
                <a:path w="18823" h="23633" extrusionOk="0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1095015" y="3313676"/>
              <a:ext cx="4036" cy="6286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1076213" y="3253269"/>
              <a:ext cx="1804" cy="6286"/>
            </a:xfrm>
            <a:custGeom>
              <a:avLst/>
              <a:gdLst/>
              <a:ahLst/>
              <a:cxnLst/>
              <a:rect l="l" t="t" r="r" b="b"/>
              <a:pathLst>
                <a:path w="101" h="352" extrusionOk="0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1162136" y="3298463"/>
              <a:ext cx="181289" cy="45233"/>
            </a:xfrm>
            <a:custGeom>
              <a:avLst/>
              <a:gdLst/>
              <a:ahLst/>
              <a:cxnLst/>
              <a:rect l="l" t="t" r="r" b="b"/>
              <a:pathLst>
                <a:path w="10152" h="2533" extrusionOk="0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1235543" y="3376333"/>
              <a:ext cx="136074" cy="38965"/>
            </a:xfrm>
            <a:custGeom>
              <a:avLst/>
              <a:gdLst/>
              <a:ahLst/>
              <a:cxnLst/>
              <a:rect l="l" t="t" r="r" b="b"/>
              <a:pathLst>
                <a:path w="7620" h="2182" extrusionOk="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1338912" y="2981178"/>
              <a:ext cx="13000" cy="7625"/>
            </a:xfrm>
            <a:custGeom>
              <a:avLst/>
              <a:gdLst/>
              <a:ahLst/>
              <a:cxnLst/>
              <a:rect l="l" t="t" r="r" b="b"/>
              <a:pathLst>
                <a:path w="728" h="427" extrusionOk="0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1397087" y="3138704"/>
              <a:ext cx="104306" cy="33144"/>
            </a:xfrm>
            <a:custGeom>
              <a:avLst/>
              <a:gdLst/>
              <a:ahLst/>
              <a:cxnLst/>
              <a:rect l="l" t="t" r="r" b="b"/>
              <a:pathLst>
                <a:path w="5841" h="1856" extrusionOk="0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426621" y="3244323"/>
              <a:ext cx="49251" cy="19250"/>
            </a:xfrm>
            <a:custGeom>
              <a:avLst/>
              <a:gdLst/>
              <a:ahLst/>
              <a:cxnLst/>
              <a:rect l="l" t="t" r="r" b="b"/>
              <a:pathLst>
                <a:path w="2758" h="1078" extrusionOk="0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455709" y="3319943"/>
              <a:ext cx="107449" cy="35376"/>
            </a:xfrm>
            <a:custGeom>
              <a:avLst/>
              <a:gdLst/>
              <a:ahLst/>
              <a:cxnLst/>
              <a:rect l="l" t="t" r="r" b="b"/>
              <a:pathLst>
                <a:path w="6017" h="1981" extrusionOk="0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4814" y="3420187"/>
              <a:ext cx="76984" cy="26429"/>
            </a:xfrm>
            <a:custGeom>
              <a:avLst/>
              <a:gdLst/>
              <a:ahLst/>
              <a:cxnLst/>
              <a:rect l="l" t="t" r="r" b="b"/>
              <a:pathLst>
                <a:path w="4311" h="1480" extrusionOk="0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853114" y="1921439"/>
              <a:ext cx="1905270" cy="2082952"/>
            </a:xfrm>
            <a:custGeom>
              <a:avLst/>
              <a:gdLst/>
              <a:ahLst/>
              <a:cxnLst/>
              <a:rect l="l" t="t" r="r" b="b"/>
              <a:pathLst>
                <a:path w="106693" h="116643" extrusionOk="0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2489042" y="2106713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2455936" y="2197118"/>
              <a:ext cx="1145773" cy="373275"/>
            </a:xfrm>
            <a:custGeom>
              <a:avLst/>
              <a:gdLst/>
              <a:ahLst/>
              <a:cxnLst/>
              <a:rect l="l" t="t" r="r" b="b"/>
              <a:pathLst>
                <a:path w="64162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423260" y="2287506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2390155" y="2377911"/>
              <a:ext cx="1145755" cy="373293"/>
            </a:xfrm>
            <a:custGeom>
              <a:avLst/>
              <a:gdLst/>
              <a:ahLst/>
              <a:cxnLst/>
              <a:rect l="l" t="t" r="r" b="b"/>
              <a:pathLst>
                <a:path w="64161" h="20904" extrusionOk="0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2357478" y="246831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2324355" y="2558722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2291696" y="2649109"/>
              <a:ext cx="1145309" cy="373293"/>
            </a:xfrm>
            <a:custGeom>
              <a:avLst/>
              <a:gdLst/>
              <a:ahLst/>
              <a:cxnLst/>
              <a:rect l="l" t="t" r="r" b="b"/>
              <a:pathLst>
                <a:path w="64136" h="20904" extrusionOk="0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2258573" y="2739514"/>
              <a:ext cx="1145326" cy="372829"/>
            </a:xfrm>
            <a:custGeom>
              <a:avLst/>
              <a:gdLst/>
              <a:ahLst/>
              <a:cxnLst/>
              <a:rect l="l" t="t" r="r" b="b"/>
              <a:pathLst>
                <a:path w="64137" h="20878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2225914" y="2829473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2192791" y="2919860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2160114" y="301026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2127009" y="3100671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2094332" y="3191058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2061209" y="3281464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2028550" y="3371869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1995427" y="3462256"/>
              <a:ext cx="1145326" cy="372847"/>
            </a:xfrm>
            <a:custGeom>
              <a:avLst/>
              <a:gdLst/>
              <a:ahLst/>
              <a:cxnLst/>
              <a:rect l="l" t="t" r="r" b="b"/>
              <a:pathLst>
                <a:path w="64137" h="20879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2395511" y="2991838"/>
              <a:ext cx="165164" cy="183147"/>
            </a:xfrm>
            <a:custGeom>
              <a:avLst/>
              <a:gdLst/>
              <a:ahLst/>
              <a:cxnLst/>
              <a:rect l="l" t="t" r="r" b="b"/>
              <a:pathLst>
                <a:path w="9249" h="10256" extrusionOk="0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2518594" y="3034425"/>
              <a:ext cx="63555" cy="96698"/>
            </a:xfrm>
            <a:custGeom>
              <a:avLst/>
              <a:gdLst/>
              <a:ahLst/>
              <a:cxnLst/>
              <a:rect l="l" t="t" r="r" b="b"/>
              <a:pathLst>
                <a:path w="3559" h="5415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2515451" y="3030854"/>
              <a:ext cx="66698" cy="80127"/>
            </a:xfrm>
            <a:custGeom>
              <a:avLst/>
              <a:gdLst/>
              <a:ahLst/>
              <a:cxnLst/>
              <a:rect l="l" t="t" r="r" b="b"/>
              <a:pathLst>
                <a:path w="3735" h="4487" extrusionOk="0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2510076" y="3030407"/>
              <a:ext cx="71626" cy="79234"/>
            </a:xfrm>
            <a:custGeom>
              <a:avLst/>
              <a:gdLst/>
              <a:ahLst/>
              <a:cxnLst/>
              <a:rect l="l" t="t" r="r" b="b"/>
              <a:pathLst>
                <a:path w="4011" h="4437" extrusionOk="0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2483238" y="3012944"/>
              <a:ext cx="97127" cy="94002"/>
            </a:xfrm>
            <a:custGeom>
              <a:avLst/>
              <a:gdLst/>
              <a:ahLst/>
              <a:cxnLst/>
              <a:rect l="l" t="t" r="r" b="b"/>
              <a:pathLst>
                <a:path w="5439" h="5264" extrusionOk="0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2517683" y="3110956"/>
              <a:ext cx="16143" cy="21054"/>
            </a:xfrm>
            <a:custGeom>
              <a:avLst/>
              <a:gdLst/>
              <a:ahLst/>
              <a:cxnLst/>
              <a:rect l="l" t="t" r="r" b="b"/>
              <a:pathLst>
                <a:path w="904" h="1179" extrusionOk="0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2509183" y="3106921"/>
              <a:ext cx="9429" cy="4947"/>
            </a:xfrm>
            <a:custGeom>
              <a:avLst/>
              <a:gdLst/>
              <a:ahLst/>
              <a:cxnLst/>
              <a:rect l="l" t="t" r="r" b="b"/>
              <a:pathLst>
                <a:path w="528" h="277" extrusionOk="0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2504719" y="3102903"/>
              <a:ext cx="5375" cy="4947"/>
            </a:xfrm>
            <a:custGeom>
              <a:avLst/>
              <a:gdLst/>
              <a:ahLst/>
              <a:cxnLst/>
              <a:rect l="l" t="t" r="r" b="b"/>
              <a:pathLst>
                <a:path w="301" h="277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2482328" y="3083208"/>
              <a:ext cx="23304" cy="20608"/>
            </a:xfrm>
            <a:custGeom>
              <a:avLst/>
              <a:gdLst/>
              <a:ahLst/>
              <a:cxnLst/>
              <a:rect l="l" t="t" r="r" b="b"/>
              <a:pathLst>
                <a:path w="1305" h="1154" extrusionOk="0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2416546" y="3111849"/>
              <a:ext cx="115949" cy="62233"/>
            </a:xfrm>
            <a:custGeom>
              <a:avLst/>
              <a:gdLst/>
              <a:ahLst/>
              <a:cxnLst/>
              <a:rect l="l" t="t" r="r" b="b"/>
              <a:pathLst>
                <a:path w="6493" h="3485" extrusionOk="0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2412082" y="3107831"/>
              <a:ext cx="105627" cy="68930"/>
            </a:xfrm>
            <a:custGeom>
              <a:avLst/>
              <a:gdLst/>
              <a:ahLst/>
              <a:cxnLst/>
              <a:rect l="l" t="t" r="r" b="b"/>
              <a:pathLst>
                <a:path w="5915" h="3860" extrusionOk="0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2409832" y="3103796"/>
              <a:ext cx="99377" cy="74305"/>
            </a:xfrm>
            <a:custGeom>
              <a:avLst/>
              <a:gdLst/>
              <a:ahLst/>
              <a:cxnLst/>
              <a:rect l="l" t="t" r="r" b="b"/>
              <a:pathLst>
                <a:path w="5565" h="4161" extrusionOk="0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2398654" y="3084101"/>
              <a:ext cx="106091" cy="94002"/>
            </a:xfrm>
            <a:custGeom>
              <a:avLst/>
              <a:gdLst/>
              <a:ahLst/>
              <a:cxnLst/>
              <a:rect l="l" t="t" r="r" b="b"/>
              <a:pathLst>
                <a:path w="5941" h="5264" extrusionOk="0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2398654" y="3054567"/>
              <a:ext cx="120413" cy="120860"/>
            </a:xfrm>
            <a:custGeom>
              <a:avLst/>
              <a:gdLst/>
              <a:ahLst/>
              <a:cxnLst/>
              <a:rect l="l" t="t" r="r" b="b"/>
              <a:pathLst>
                <a:path w="6743" h="6768" extrusionOk="0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2488149" y="3038014"/>
              <a:ext cx="51501" cy="47001"/>
            </a:xfrm>
            <a:custGeom>
              <a:avLst/>
              <a:gdLst/>
              <a:ahLst/>
              <a:cxnLst/>
              <a:rect l="l" t="t" r="r" b="b"/>
              <a:pathLst>
                <a:path w="2884" h="2632" extrusionOk="0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2520379" y="2914950"/>
              <a:ext cx="143681" cy="150842"/>
            </a:xfrm>
            <a:custGeom>
              <a:avLst/>
              <a:gdLst/>
              <a:ahLst/>
              <a:cxnLst/>
              <a:rect l="l" t="t" r="r" b="b"/>
              <a:pathLst>
                <a:path w="8046" h="8447" extrusionOk="0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2556627" y="1897279"/>
              <a:ext cx="1173970" cy="1121433"/>
            </a:xfrm>
            <a:custGeom>
              <a:avLst/>
              <a:gdLst/>
              <a:ahLst/>
              <a:cxnLst/>
              <a:rect l="l" t="t" r="r" b="b"/>
              <a:pathLst>
                <a:path w="65741" h="62799" extrusionOk="0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2683727" y="2984303"/>
              <a:ext cx="81019" cy="34483"/>
            </a:xfrm>
            <a:custGeom>
              <a:avLst/>
              <a:gdLst/>
              <a:ahLst/>
              <a:cxnLst/>
              <a:rect l="l" t="t" r="r" b="b"/>
              <a:pathLst>
                <a:path w="4537" h="1931" extrusionOk="0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2712368" y="3011605"/>
              <a:ext cx="10304" cy="3607"/>
            </a:xfrm>
            <a:custGeom>
              <a:avLst/>
              <a:gdLst/>
              <a:ahLst/>
              <a:cxnLst/>
              <a:rect l="l" t="t" r="r" b="b"/>
              <a:pathLst>
                <a:path w="577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2597803" y="2978928"/>
              <a:ext cx="2696" cy="3161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2559752" y="2277667"/>
              <a:ext cx="857999" cy="741176"/>
            </a:xfrm>
            <a:custGeom>
              <a:avLst/>
              <a:gdLst/>
              <a:ahLst/>
              <a:cxnLst/>
              <a:rect l="l" t="t" r="r" b="b"/>
              <a:pathLst>
                <a:path w="48047" h="41505" extrusionOk="0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3613227" y="1890583"/>
              <a:ext cx="127128" cy="115895"/>
            </a:xfrm>
            <a:custGeom>
              <a:avLst/>
              <a:gdLst/>
              <a:ahLst/>
              <a:cxnLst/>
              <a:rect l="l" t="t" r="r" b="b"/>
              <a:pathLst>
                <a:path w="7119" h="6490" extrusionOk="0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3655296" y="1862853"/>
              <a:ext cx="117288" cy="106002"/>
            </a:xfrm>
            <a:custGeom>
              <a:avLst/>
              <a:gdLst/>
              <a:ahLst/>
              <a:cxnLst/>
              <a:rect l="l" t="t" r="r" b="b"/>
              <a:pathLst>
                <a:path w="6568" h="5936" extrusionOk="0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3726452" y="1843515"/>
              <a:ext cx="64912" cy="58769"/>
            </a:xfrm>
            <a:custGeom>
              <a:avLst/>
              <a:gdLst/>
              <a:ahLst/>
              <a:cxnLst/>
              <a:rect l="l" t="t" r="r" b="b"/>
              <a:pathLst>
                <a:path w="3635" h="3291" extrusionOk="0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596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4698288" y="109931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 2</a:t>
            </a:r>
            <a:endParaRPr dirty="0"/>
          </a:p>
        </p:txBody>
      </p: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Ficha técnica do aluno e resultado do teste de personalidade Big Five</a:t>
            </a:r>
            <a:endParaRPr dirty="0"/>
          </a:p>
        </p:txBody>
      </p:sp>
      <p:sp>
        <p:nvSpPr>
          <p:cNvPr id="1232" name="Google Shape;1232;p74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3" name="Google Shape;1233;p74"/>
          <p:cNvGrpSpPr/>
          <p:nvPr/>
        </p:nvGrpSpPr>
        <p:grpSpPr>
          <a:xfrm>
            <a:off x="4566442" y="642124"/>
            <a:ext cx="2910348" cy="3359493"/>
            <a:chOff x="4566442" y="642124"/>
            <a:chExt cx="2910348" cy="3359493"/>
          </a:xfrm>
        </p:grpSpPr>
        <p:sp>
          <p:nvSpPr>
            <p:cNvPr id="1234" name="Google Shape;1234;p74"/>
            <p:cNvSpPr/>
            <p:nvPr/>
          </p:nvSpPr>
          <p:spPr>
            <a:xfrm>
              <a:off x="5353044" y="1165270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7123393" y="64212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4566442" y="3424396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Informações</a:t>
            </a:r>
            <a:endParaRPr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3685926" y="23548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Nickolas Maia de Araujo</a:t>
            </a:r>
            <a:endParaRPr dirty="0"/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Nome Completo</a:t>
            </a:r>
            <a:endParaRPr dirty="0"/>
          </a:p>
        </p:txBody>
      </p:sp>
      <p:sp>
        <p:nvSpPr>
          <p:cNvPr id="1244" name="Google Shape;1244;p75"/>
          <p:cNvSpPr txBox="1">
            <a:spLocks noGrp="1"/>
          </p:cNvSpPr>
          <p:nvPr>
            <p:ph type="subTitle" idx="3"/>
          </p:nvPr>
        </p:nvSpPr>
        <p:spPr>
          <a:xfrm>
            <a:off x="2720905" y="3969118"/>
            <a:ext cx="318020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Juliana Maia Rodrigues – SP Capital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Julio Cesar de Araujo – SP Capital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</p:txBody>
      </p:sp>
      <p:sp>
        <p:nvSpPr>
          <p:cNvPr id="1245" name="Google Shape;1245;p75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Nomes dos Pais</a:t>
            </a:r>
            <a:endParaRPr dirty="0"/>
          </a:p>
        </p:txBody>
      </p:sp>
      <p:sp>
        <p:nvSpPr>
          <p:cNvPr id="1246" name="Google Shape;1246;p75"/>
          <p:cNvSpPr txBox="1">
            <a:spLocks noGrp="1"/>
          </p:cNvSpPr>
          <p:nvPr>
            <p:ph type="subTitle" idx="5"/>
          </p:nvPr>
        </p:nvSpPr>
        <p:spPr>
          <a:xfrm>
            <a:off x="6132949" y="2380269"/>
            <a:ext cx="1965300" cy="365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23-03-2007 em SP capital no hospital Santa Catarina.</a:t>
            </a:r>
            <a:endParaRPr dirty="0"/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6186649" y="1736081"/>
            <a:ext cx="1911600" cy="365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 Nascimento</a:t>
            </a:r>
            <a:endParaRPr dirty="0"/>
          </a:p>
        </p:txBody>
      </p:sp>
      <p:sp>
        <p:nvSpPr>
          <p:cNvPr id="1248" name="Google Shape;1248;p75"/>
          <p:cNvSpPr txBox="1">
            <a:spLocks noGrp="1"/>
          </p:cNvSpPr>
          <p:nvPr>
            <p:ph type="subTitle" idx="7"/>
          </p:nvPr>
        </p:nvSpPr>
        <p:spPr>
          <a:xfrm>
            <a:off x="6132949" y="38291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Tenho 3 irmãos, dois por parte de pai e um por parte de mãe.</a:t>
            </a:r>
            <a:endParaRPr dirty="0"/>
          </a:p>
        </p:txBody>
      </p:sp>
      <p:sp>
        <p:nvSpPr>
          <p:cNvPr id="1249" name="Google Shape;1249;p75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 Irmãos</a:t>
            </a:r>
            <a:endParaRPr dirty="0"/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24622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768</Words>
  <Application>Microsoft Office PowerPoint</Application>
  <PresentationFormat>Apresentação na tela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Libre Baskerville</vt:lpstr>
      <vt:lpstr>Montserrat</vt:lpstr>
      <vt:lpstr>Roboto</vt:lpstr>
      <vt:lpstr>Arial</vt:lpstr>
      <vt:lpstr>Marcellus</vt:lpstr>
      <vt:lpstr>Generation of '27 by Slidesgo</vt:lpstr>
      <vt:lpstr>4 Bimestre</vt:lpstr>
      <vt:lpstr>Conteúdos</vt:lpstr>
      <vt:lpstr>Tarefa 1</vt:lpstr>
      <vt:lpstr>Conjuração Baiana</vt:lpstr>
      <vt:lpstr>Flash Cards</vt:lpstr>
      <vt:lpstr>Jus Naturalismo</vt:lpstr>
      <vt:lpstr>Jus Positivismo</vt:lpstr>
      <vt:lpstr>Tarefa 2</vt:lpstr>
      <vt:lpstr>Informações</vt:lpstr>
      <vt:lpstr>Apresentação do PowerPoint</vt:lpstr>
      <vt:lpstr>Informações</vt:lpstr>
      <vt:lpstr>Resultado do Big Five</vt:lpstr>
      <vt:lpstr>Tarefa 3</vt:lpstr>
      <vt:lpstr>Perguntas Feitas</vt:lpstr>
      <vt:lpstr>Resposta das Perguntas</vt:lpstr>
      <vt:lpstr>Agradecimentos</vt:lpstr>
      <vt:lpstr>João Manoel de Andrade</vt:lpstr>
      <vt:lpstr>Agradeço também ao meu professor, Marlon Marques, por ser mais do que um professor, ser humano e estar com os alunos sempre que precisaram.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Bimestre</dc:title>
  <dc:creator>Nickolas Maia</dc:creator>
  <cp:lastModifiedBy>NICKOLAS MAIA DE ARAUJO</cp:lastModifiedBy>
  <cp:revision>7</cp:revision>
  <dcterms:modified xsi:type="dcterms:W3CDTF">2023-12-09T19:52:24Z</dcterms:modified>
</cp:coreProperties>
</file>