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A8C33-A440-4481-8F77-725DA489C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D85754-1310-4B14-8D27-F8C67677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4C270-6A37-4550-94CB-4FC0A1F5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A60C2-C243-47FC-9AFC-FF188270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0797A-6AD8-43CD-ACFB-6F37978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9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D08AB-3139-4F07-A312-42D8450C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3BE123-7CBB-4183-BE59-3E86E804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B0ECD-8518-4DFF-A03C-57898B7D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1634A-DF8B-4814-8033-B48481B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3A2B3-21BF-498C-B591-8DC3D208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2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E40D23-35E9-484F-BA57-4163448CC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A0AFF6-557B-4B73-9B01-55485C1D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C39AC-02D6-4A72-A817-81815699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B3680-3BEA-459E-A425-4889FF67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6A7D4-8C57-4EE1-AA11-8F025E3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8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AFDD7-5948-42C8-AC44-BC3AB078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0E70E-1C68-4569-A65F-D609498B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D709B-1354-409B-BAF2-86A18875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9DBE1-8B83-4E05-803C-706DD926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E026D6-B52B-479E-A54D-8012557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8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DE311-B114-4B68-96F5-E7A9F568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B1360-78FD-4BA9-9470-4DCCDC8B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040429-88D8-43CB-B0A1-FBC86504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A60E6-3C01-4B7E-936B-10FA99F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3FE5D-DE76-4E2B-8130-A289B045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F61F3-1924-4DB5-B1BC-304BD2D6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C0E93-1712-42AF-9985-BC850A72D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C47423-DEE4-4B30-8022-2B0586ADA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01DAB-FD77-4954-BD8E-58F5B627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1DFE13-5743-4495-89FE-CA6390B1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BF5A2-0594-48CA-8657-F143184D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9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C975D-A9DD-434D-8586-C4224E50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553D95-C9BF-4D88-ADCD-2EA67592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1E883C-1481-4C7C-8124-A226DB82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EF05BF-8A66-4FA7-A33F-56615A1A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30FC2C-869B-4737-AA27-6A69012DE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12AEA5-6B2A-4D82-90FA-11406481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FDED3E-DDED-49AF-A509-7726F47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C43C49-8367-4D41-BC58-93CC72C2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6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094F8-83C0-449A-8FEE-52AF4102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35CA84-F6F8-49B6-B6E4-A2AAFA58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CCFF73-5DBC-4CC9-879E-A14FC2C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4D09E1-6082-41F8-9A27-A8BF10F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C885D-E577-49C4-9361-FD726BAB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7140EC-46FF-4CEB-BFA7-3111D3DA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7A4C0-D2A7-4343-8B31-C8BAD44B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39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6091-9B1B-4500-BEBE-73671DBC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0B33A-F0EE-4820-AD80-D877F298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8194B-FC82-4B31-9F49-D3833FA3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6DD35-DB9D-48B4-A816-0A6F882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3CEB4-358B-4935-B503-95F75464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1A2EF-DC71-428D-8597-20C4023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305F-D282-4631-89B7-41136CB5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E21571-CFC1-48E5-807F-2D4019A39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B5588D-5768-4131-BE11-731F9C30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8B856-463D-41AC-BA35-05D2DA3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F73475-04C8-4F0D-A9E1-2EF75460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4769B8-A609-4EB9-AD67-E23030AF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7A13CB-CB78-46EF-AFF3-AA19190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546FD-FB53-42F4-9770-86AA6895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65AFD-316A-4EB5-B3EE-B56368A7E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79E7-F77E-4324-BC4D-BD17A6CE205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748A6-C4B2-4114-9344-45C84A86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58609D-465B-4932-85EC-DA7E8F9B4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CAB7-4705-46F5-96FD-C63285C09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A92EC-6E1F-49D9-A5DD-001B57AC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563"/>
            <a:ext cx="9144000" cy="2387600"/>
          </a:xfrm>
        </p:spPr>
        <p:txBody>
          <a:bodyPr>
            <a:noAutofit/>
          </a:bodyPr>
          <a:lstStyle/>
          <a:p>
            <a:r>
              <a:rPr lang="pt-BR" sz="20000" dirty="0">
                <a:highlight>
                  <a:srgbClr val="FFFF00"/>
                </a:highlight>
              </a:rPr>
              <a:t>Química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733B5-3407-4EB0-BD2B-09E567D0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5170310"/>
            <a:ext cx="3703737" cy="948881"/>
          </a:xfrm>
        </p:spPr>
        <p:txBody>
          <a:bodyPr/>
          <a:lstStyle/>
          <a:p>
            <a:r>
              <a:rPr lang="pt-BR" dirty="0"/>
              <a:t>Professor: Erick Figueroa</a:t>
            </a:r>
          </a:p>
          <a:p>
            <a:r>
              <a:rPr lang="pt-BR" dirty="0"/>
              <a:t>Química</a:t>
            </a:r>
          </a:p>
        </p:txBody>
      </p:sp>
    </p:spTree>
    <p:extLst>
      <p:ext uri="{BB962C8B-B14F-4D97-AF65-F5344CB8AC3E}">
        <p14:creationId xmlns:p14="http://schemas.microsoft.com/office/powerpoint/2010/main" val="147890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0C2E7-4C9D-429F-B3F8-E22C363C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>
                <a:highlight>
                  <a:srgbClr val="FFFF00"/>
                </a:highlight>
              </a:rPr>
              <a:t> </a:t>
            </a:r>
            <a:endParaRPr lang="pt-BR" sz="9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61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C182D-5A77-4460-936E-887C85E8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44" y="244228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 Black" panose="020B0A04020102020204" pitchFamily="34" charset="0"/>
              </a:rPr>
              <a:t>ÁCIDOS, BASES E SAIS INORGÂNICOS</a:t>
            </a:r>
          </a:p>
        </p:txBody>
      </p:sp>
    </p:spTree>
    <p:extLst>
      <p:ext uri="{BB962C8B-B14F-4D97-AF65-F5344CB8AC3E}">
        <p14:creationId xmlns:p14="http://schemas.microsoft.com/office/powerpoint/2010/main" val="191136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AD71-3BA6-2F8A-5971-31766D74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1045986"/>
          </a:xfrm>
        </p:spPr>
        <p:txBody>
          <a:bodyPr/>
          <a:lstStyle/>
          <a:p>
            <a:r>
              <a:rPr lang="pt-BR" sz="4400" dirty="0"/>
              <a:t>ÁCIDOS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FA471FE-38BB-2BF0-21E0-17949D73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988" y="1220348"/>
            <a:ext cx="6235700" cy="49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3011C-341C-48B3-92C2-2831AE79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 dissociação iônica de </a:t>
            </a:r>
            <a:r>
              <a:rPr lang="pt-BR" dirty="0" err="1"/>
              <a:t>Arrhenius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9B3404-BDD1-4C00-8D1C-B3E4703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3" y="2452687"/>
            <a:ext cx="10056673" cy="26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3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F886B7-4DD5-4C62-98A0-DF1604F0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1" y="1219201"/>
            <a:ext cx="11337617" cy="48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2C47E3-841A-40BB-8F1B-8353E44F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7" y="1083734"/>
            <a:ext cx="11634026" cy="49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9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B648FBE-EE7F-482E-858B-37409DDD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3" y="1456267"/>
            <a:ext cx="11564414" cy="36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1B4B35-4E80-42CA-9797-D43C21E8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3" y="1106311"/>
            <a:ext cx="11580698" cy="4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1E0B4-C826-47BF-83E5-0469703F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9" y="1456267"/>
            <a:ext cx="11539882" cy="35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38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Química</vt:lpstr>
      <vt:lpstr>ÁCIDOS, BASES E SAIS INORGÂNICOS</vt:lpstr>
      <vt:lpstr>ÁCIDOS</vt:lpstr>
      <vt:lpstr>Teoria da dissociação iônica de Arrhenius.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RODRIGUES DE FIGUEROA</dc:creator>
  <cp:lastModifiedBy>ERICK RODRIGUES DE FIGUEROA</cp:lastModifiedBy>
  <cp:revision>8</cp:revision>
  <dcterms:created xsi:type="dcterms:W3CDTF">2020-05-25T23:46:22Z</dcterms:created>
  <dcterms:modified xsi:type="dcterms:W3CDTF">2022-07-26T12:48:22Z</dcterms:modified>
</cp:coreProperties>
</file>