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8" r:id="rId5"/>
    <p:sldId id="257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CC1B-675C-4E19-962D-5E0AB5871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F94F28-5C10-4E6A-A1EB-BE10A66F4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CC385-410E-460C-A1B1-93568A1E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EE08C-9CA1-46EA-B6BE-320366AB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78E8A-10F0-4F9B-A0B9-D94CD1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C223-A7B1-4C2C-BCFE-9F6E09B7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94C4AD-FB2B-46B7-9696-6706BF82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83805-F496-48E7-ABDE-27C4F6D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49E28-C7D6-467F-A9E2-3DE64BD0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B166F-74F3-44BB-B395-A54319E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4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535F1A-AE48-4E70-ADB1-8879F7EFA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5EFDEB-EAAF-47DB-A8F3-216A4F76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4304E-CD42-4FB2-83D2-BD39FF5C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D7615-4132-4B29-BE6F-FDDC061B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75642-3FA3-4879-8DDF-1C81EB8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0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942D-67AC-4A3D-BF45-359D122F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8667-BA46-42CB-85F3-DF97AB3D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CC89A-1BC8-47BC-A391-1A86D6E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BB50A-C5A1-452C-951B-0E27DB72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58833-E8C7-4F25-A6DD-1974E216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07070-62DB-4DF7-9A2C-9658F15E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7F047-34EA-4B1C-8C38-9D9BCE06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4612C9-C153-48CA-B3DB-1A9B4CB9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12AE8-EFE3-4327-8E6B-BF2C0FB1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E77E0-2452-4F59-968E-A5D501D6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6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F4609-9B5E-4791-A897-6A705CB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96CEF6-63A9-4E00-AE0A-64A41359B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4839D-F2A3-494F-B66E-35270E2F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B72BD-FCC7-47B7-B96B-4305F5FB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EA8FD-F033-454C-A85A-BC94806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EDF6EA-9327-4040-BB04-1940A9FD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50FFC-0757-4F11-9FF1-5FAEAC81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7B979-BA38-46E6-A802-A456DC18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28D139-C2F0-4F8E-89B6-EA1187133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9FCEDF-547C-4F58-A944-5D892233E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CF4D5D-1727-45AF-91E1-0A0707E9E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69FF42-F93A-4849-82DE-57AEDCF5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AD08A2-EE7D-407F-AA00-5402D0C2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C61F13-06E8-4F3D-9C63-BEBFAF8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EA3E0-801A-46CB-BC56-475064AC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C38325-6476-49E4-A70B-F06D395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1FE1C9-B4BB-4BCD-9122-F48C2B20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3F74C3-59D8-48FE-A999-972F7FE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2FCF6C-7738-4272-B5FA-E6343BF9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84142E-E450-4559-9E8A-4E121E7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97CD34-1D2F-48B0-9055-717E9CEC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C86AD-F391-4E1F-B761-C461CB24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57E87-DD94-41D3-8A11-D408E77D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29B6CE-F9D2-486C-8FFA-27C20ED3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B763DB-7A59-4132-8907-52E1C0F1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E93D7-6303-4CBB-A79C-E9A49BF0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618F2-598D-4434-B344-E9EDB8E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1EA5-B167-4FC4-A7B4-D6EBE4E1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426D81-2799-4E56-BB95-BE2B10A8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EBB93B-B2A1-44A6-8840-9A0036216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55610-AA85-48FE-8736-AC7D59A1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07935B-54DB-4C66-8AF9-1AB1C7C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E98AA9-C257-4561-B65F-2350D802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88F64A-D879-44F9-B2D5-BCB150E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91068-1669-42A7-A676-106977A0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EF1B0-061A-409C-A16B-12C422122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FFFA-F595-406E-AD42-DDB54F14E348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A88F8-F5BD-491E-A383-03723992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C4661-7B1C-495D-9250-3C8699364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F4CA-089C-41C9-8D87-AE570A87EF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8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B8DFE-753C-4E2C-B5F8-F6424852D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15000" dirty="0">
                <a:latin typeface="Arial" panose="020B0604020202020204" pitchFamily="34" charset="0"/>
                <a:cs typeface="Arial" panose="020B0604020202020204" pitchFamily="34" charset="0"/>
              </a:rPr>
              <a:t>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092DD-389D-4BA0-A1DA-47D224FAF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942"/>
            <a:ext cx="3697357" cy="1655762"/>
          </a:xfrm>
        </p:spPr>
        <p:txBody>
          <a:bodyPr/>
          <a:lstStyle/>
          <a:p>
            <a:r>
              <a:rPr lang="pt-BR" dirty="0"/>
              <a:t>Professor: Erick Figueroa</a:t>
            </a:r>
          </a:p>
          <a:p>
            <a:r>
              <a:rPr lang="pt-BR" dirty="0"/>
              <a:t>Química</a:t>
            </a:r>
          </a:p>
        </p:txBody>
      </p:sp>
    </p:spTree>
    <p:extLst>
      <p:ext uri="{BB962C8B-B14F-4D97-AF65-F5344CB8AC3E}">
        <p14:creationId xmlns:p14="http://schemas.microsoft.com/office/powerpoint/2010/main" val="83521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FBD3B0-0D1E-4CED-91B0-0F4F470A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3" y="375723"/>
            <a:ext cx="8531417" cy="3506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BE96F6-0D6A-4630-8F8A-6F354170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6" y="4581410"/>
            <a:ext cx="11377766" cy="14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6A8D73-9F28-4EB4-B488-C792A415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6" y="1209813"/>
            <a:ext cx="11653827" cy="31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2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F42DAA-94AA-4150-9EDD-25490194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" y="558935"/>
            <a:ext cx="10855066" cy="21710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010A92-803A-404E-A5E8-1ABD3561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48" y="2436373"/>
            <a:ext cx="5335074" cy="43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0197F7-1FBB-457B-B29F-D8A8631F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3" y="978588"/>
            <a:ext cx="11973135" cy="49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613A286-7524-4F19-BE0B-B613A5BE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2" y="2100262"/>
            <a:ext cx="5792285" cy="41650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0EE21A1-4A1F-4CCB-971E-54E27A03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7984928" cy="10723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3C5AC9-0923-4C2F-A7E5-C39E2E5E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5" y="1993432"/>
            <a:ext cx="5491475" cy="43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C3B86F-D095-49DE-A97C-E2C3C12B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0" y="1214705"/>
            <a:ext cx="11782920" cy="35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22A9C8-521B-4747-9D01-A89967C5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3" y="757237"/>
            <a:ext cx="7239000" cy="390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CC304D-10BE-40E2-8A87-52D78192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1" y="1666460"/>
            <a:ext cx="11125200" cy="609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79B35B-FA6B-4A48-9C0B-ECF5D534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3024187"/>
            <a:ext cx="10401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0DA348-811B-48E6-9823-DB009A43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5" y="2437778"/>
            <a:ext cx="11343488" cy="27968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595205-4BA7-46B7-ACEB-D843F842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13" y="757237"/>
            <a:ext cx="7239000" cy="390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460EC0-CD01-4683-9610-99DDE41E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1" y="1666460"/>
            <a:ext cx="11125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0A1E0B-6C5E-4552-938E-01E2F64D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9" y="1682619"/>
            <a:ext cx="11577501" cy="25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14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Química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RODRIGUES DE FIGUEROA</dc:creator>
  <cp:lastModifiedBy>ERICK RODRIGUES DE FIGUEROA</cp:lastModifiedBy>
  <cp:revision>7</cp:revision>
  <dcterms:created xsi:type="dcterms:W3CDTF">2020-06-15T14:18:01Z</dcterms:created>
  <dcterms:modified xsi:type="dcterms:W3CDTF">2022-07-26T12:58:58Z</dcterms:modified>
</cp:coreProperties>
</file>