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325" r:id="rId6"/>
    <p:sldId id="347" r:id="rId7"/>
    <p:sldId id="349" r:id="rId8"/>
    <p:sldId id="350" r:id="rId9"/>
    <p:sldId id="351" r:id="rId10"/>
    <p:sldId id="352" r:id="rId11"/>
    <p:sldId id="353" r:id="rId12"/>
    <p:sldId id="348" r:id="rId13"/>
    <p:sldId id="354" r:id="rId14"/>
    <p:sldId id="358" r:id="rId15"/>
    <p:sldId id="355" r:id="rId16"/>
    <p:sldId id="356" r:id="rId17"/>
    <p:sldId id="357" r:id="rId18"/>
    <p:sldId id="26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FCE51-F4CD-4D95-9EDA-FEBD1661F9A7}" v="196" dt="2021-08-14T13:24:43.766"/>
    <p1510:client id="{3CB1C73D-E1EB-4620-A755-CBFCFDCE6621}" v="135" dt="2021-08-14T13:56:39.407"/>
    <p1510:client id="{582C0328-8BAD-42B7-9190-59518C0A0D5A}" v="84" dt="2021-08-14T13:32:55.869"/>
    <p1510:client id="{8EA79BCC-9EE6-4909-8667-A7652B08FDA1}" v="355" dt="2021-08-14T11:43:58.145"/>
    <p1510:client id="{971143BE-2D1D-49AC-ADA7-2F9895E47384}" v="23" dt="2021-08-26T17:56:06.105"/>
    <p1510:client id="{B3F26758-1EEE-492E-94EC-F3B8E5BD2D2D}" v="45" dt="2021-08-14T04:00:52.805"/>
    <p1510:client id="{CC174937-1448-4D94-B450-7BFD4F62A4B4}" v="1098" dt="2021-08-14T03:49:55.966"/>
    <p1510:client id="{DAC2D9F8-3FB4-44E7-8567-A2EB1F239DB5}" v="676" dt="2021-08-14T12:37:20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vidado 06 | Etec Zona Leste - 211" userId="S::e211.convidado06@etec.sp.gov.br::a1aebdbc-0139-469a-8764-61f99a125500" providerId="AD" clId="Web-{B3F26758-1EEE-492E-94EC-F3B8E5BD2D2D}"/>
    <pc:docChg chg="addSld modSld">
      <pc:chgData name="Convidado 06 | Etec Zona Leste - 211" userId="S::e211.convidado06@etec.sp.gov.br::a1aebdbc-0139-469a-8764-61f99a125500" providerId="AD" clId="Web-{B3F26758-1EEE-492E-94EC-F3B8E5BD2D2D}" dt="2021-08-14T04:00:52.805" v="32" actId="20577"/>
      <pc:docMkLst>
        <pc:docMk/>
      </pc:docMkLst>
      <pc:sldChg chg="addSp modSp">
        <pc:chgData name="Convidado 06 | Etec Zona Leste - 211" userId="S::e211.convidado06@etec.sp.gov.br::a1aebdbc-0139-469a-8764-61f99a125500" providerId="AD" clId="Web-{B3F26758-1EEE-492E-94EC-F3B8E5BD2D2D}" dt="2021-08-14T03:55:13.469" v="1" actId="1076"/>
        <pc:sldMkLst>
          <pc:docMk/>
          <pc:sldMk cId="2046213321" sldId="325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5:13.469" v="1" actId="1076"/>
          <ac:picMkLst>
            <pc:docMk/>
            <pc:sldMk cId="2046213321" sldId="325"/>
            <ac:picMk id="4" creationId="{F150268C-79AC-4581-B527-40E6A23600B5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6:00.658" v="5" actId="1076"/>
        <pc:sldMkLst>
          <pc:docMk/>
          <pc:sldMk cId="3649096688" sldId="326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6:00.658" v="5" actId="1076"/>
          <ac:picMkLst>
            <pc:docMk/>
            <pc:sldMk cId="3649096688" sldId="326"/>
            <ac:picMk id="2" creationId="{ADA279E4-BF8A-4ED4-BCB6-721F8422FB6E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5:35.626" v="3" actId="1076"/>
        <pc:sldMkLst>
          <pc:docMk/>
          <pc:sldMk cId="1239416282" sldId="327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5:35.626" v="3" actId="1076"/>
          <ac:picMkLst>
            <pc:docMk/>
            <pc:sldMk cId="1239416282" sldId="327"/>
            <ac:picMk id="6" creationId="{D73C6AA3-7F84-4D1C-B3BF-A45E0D12C29E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6:31.424" v="7" actId="1076"/>
        <pc:sldMkLst>
          <pc:docMk/>
          <pc:sldMk cId="3221874030" sldId="328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6:31.424" v="7" actId="1076"/>
          <ac:picMkLst>
            <pc:docMk/>
            <pc:sldMk cId="3221874030" sldId="328"/>
            <ac:picMk id="4" creationId="{54C546A8-A9EC-4065-B1AE-3038C6130F9B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6:53.893" v="9" actId="1076"/>
        <pc:sldMkLst>
          <pc:docMk/>
          <pc:sldMk cId="3805703349" sldId="329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6:53.893" v="9" actId="1076"/>
          <ac:picMkLst>
            <pc:docMk/>
            <pc:sldMk cId="3805703349" sldId="329"/>
            <ac:picMk id="2" creationId="{31A544D9-D409-495B-96E3-869C090C46AE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7:35.066" v="13" actId="1076"/>
        <pc:sldMkLst>
          <pc:docMk/>
          <pc:sldMk cId="3566607153" sldId="333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7:35.066" v="13" actId="1076"/>
          <ac:picMkLst>
            <pc:docMk/>
            <pc:sldMk cId="3566607153" sldId="333"/>
            <ac:picMk id="18" creationId="{3CFDC279-89D7-43AC-B49C-060AAA612DBA}"/>
          </ac:picMkLst>
        </pc:picChg>
      </pc:sldChg>
      <pc:sldChg chg="addSp">
        <pc:chgData name="Convidado 06 | Etec Zona Leste - 211" userId="S::e211.convidado06@etec.sp.gov.br::a1aebdbc-0139-469a-8764-61f99a125500" providerId="AD" clId="Web-{B3F26758-1EEE-492E-94EC-F3B8E5BD2D2D}" dt="2021-08-14T03:57:37.285" v="14"/>
        <pc:sldMkLst>
          <pc:docMk/>
          <pc:sldMk cId="2016707203" sldId="334"/>
        </pc:sldMkLst>
        <pc:picChg chg="add">
          <ac:chgData name="Convidado 06 | Etec Zona Leste - 211" userId="S::e211.convidado06@etec.sp.gov.br::a1aebdbc-0139-469a-8764-61f99a125500" providerId="AD" clId="Web-{B3F26758-1EEE-492E-94EC-F3B8E5BD2D2D}" dt="2021-08-14T03:57:37.285" v="14"/>
          <ac:picMkLst>
            <pc:docMk/>
            <pc:sldMk cId="2016707203" sldId="334"/>
            <ac:picMk id="18" creationId="{264A818D-53E2-42DF-875A-0508D8F8F3C4}"/>
          </ac:picMkLst>
        </pc:picChg>
      </pc:sldChg>
      <pc:sldChg chg="addSp">
        <pc:chgData name="Convidado 06 | Etec Zona Leste - 211" userId="S::e211.convidado06@etec.sp.gov.br::a1aebdbc-0139-469a-8764-61f99a125500" providerId="AD" clId="Web-{B3F26758-1EEE-492E-94EC-F3B8E5BD2D2D}" dt="2021-08-14T03:57:39.301" v="15"/>
        <pc:sldMkLst>
          <pc:docMk/>
          <pc:sldMk cId="2155608582" sldId="335"/>
        </pc:sldMkLst>
        <pc:picChg chg="add">
          <ac:chgData name="Convidado 06 | Etec Zona Leste - 211" userId="S::e211.convidado06@etec.sp.gov.br::a1aebdbc-0139-469a-8764-61f99a125500" providerId="AD" clId="Web-{B3F26758-1EEE-492E-94EC-F3B8E5BD2D2D}" dt="2021-08-14T03:57:39.301" v="15"/>
          <ac:picMkLst>
            <pc:docMk/>
            <pc:sldMk cId="2155608582" sldId="335"/>
            <ac:picMk id="18" creationId="{998B2EB9-EC81-4E58-8960-5BF8A20A708D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7:46.238" v="17" actId="1076"/>
        <pc:sldMkLst>
          <pc:docMk/>
          <pc:sldMk cId="2684139747" sldId="336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7:46.238" v="17" actId="1076"/>
          <ac:picMkLst>
            <pc:docMk/>
            <pc:sldMk cId="2684139747" sldId="336"/>
            <ac:picMk id="2" creationId="{EAC8096A-5C22-4797-B776-122E768F36A4}"/>
          </ac:picMkLst>
        </pc:picChg>
      </pc:sldChg>
      <pc:sldChg chg="addSp delSp modSp">
        <pc:chgData name="Convidado 06 | Etec Zona Leste - 211" userId="S::e211.convidado06@etec.sp.gov.br::a1aebdbc-0139-469a-8764-61f99a125500" providerId="AD" clId="Web-{B3F26758-1EEE-492E-94EC-F3B8E5BD2D2D}" dt="2021-08-14T03:58:43.161" v="24" actId="1076"/>
        <pc:sldMkLst>
          <pc:docMk/>
          <pc:sldMk cId="908903841" sldId="337"/>
        </pc:sldMkLst>
        <pc:spChg chg="add del mod">
          <ac:chgData name="Convidado 06 | Etec Zona Leste - 211" userId="S::e211.convidado06@etec.sp.gov.br::a1aebdbc-0139-469a-8764-61f99a125500" providerId="AD" clId="Web-{B3F26758-1EEE-492E-94EC-F3B8E5BD2D2D}" dt="2021-08-14T03:58:27.583" v="22"/>
          <ac:spMkLst>
            <pc:docMk/>
            <pc:sldMk cId="908903841" sldId="337"/>
            <ac:spMk id="2" creationId="{E00758A6-3CE4-417B-9BB9-F899425049CD}"/>
          </ac:spMkLst>
        </pc:spChg>
        <pc:picChg chg="add mod">
          <ac:chgData name="Convidado 06 | Etec Zona Leste - 211" userId="S::e211.convidado06@etec.sp.gov.br::a1aebdbc-0139-469a-8764-61f99a125500" providerId="AD" clId="Web-{B3F26758-1EEE-492E-94EC-F3B8E5BD2D2D}" dt="2021-08-14T03:58:43.161" v="24" actId="1076"/>
          <ac:picMkLst>
            <pc:docMk/>
            <pc:sldMk cId="908903841" sldId="337"/>
            <ac:picMk id="3" creationId="{6095159E-9791-437A-906B-26233C3D03C0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3:59:15.381" v="26" actId="1076"/>
        <pc:sldMkLst>
          <pc:docMk/>
          <pc:sldMk cId="403747917" sldId="340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3:59:15.381" v="26" actId="1076"/>
          <ac:picMkLst>
            <pc:docMk/>
            <pc:sldMk cId="403747917" sldId="340"/>
            <ac:picMk id="3" creationId="{526896EF-97D1-4A3F-AC9F-87DEEF56B1E9}"/>
          </ac:picMkLst>
        </pc:picChg>
      </pc:sldChg>
      <pc:sldChg chg="addSp">
        <pc:chgData name="Convidado 06 | Etec Zona Leste - 211" userId="S::e211.convidado06@etec.sp.gov.br::a1aebdbc-0139-469a-8764-61f99a125500" providerId="AD" clId="Web-{B3F26758-1EEE-492E-94EC-F3B8E5BD2D2D}" dt="2021-08-14T03:59:18.819" v="27"/>
        <pc:sldMkLst>
          <pc:docMk/>
          <pc:sldMk cId="3126916637" sldId="341"/>
        </pc:sldMkLst>
        <pc:picChg chg="add">
          <ac:chgData name="Convidado 06 | Etec Zona Leste - 211" userId="S::e211.convidado06@etec.sp.gov.br::a1aebdbc-0139-469a-8764-61f99a125500" providerId="AD" clId="Web-{B3F26758-1EEE-492E-94EC-F3B8E5BD2D2D}" dt="2021-08-14T03:59:18.819" v="27"/>
          <ac:picMkLst>
            <pc:docMk/>
            <pc:sldMk cId="3126916637" sldId="341"/>
            <ac:picMk id="3" creationId="{1942F693-55CA-4B97-B2EF-C49E652844E0}"/>
          </ac:picMkLst>
        </pc:picChg>
      </pc:sldChg>
      <pc:sldChg chg="addSp modSp">
        <pc:chgData name="Convidado 06 | Etec Zona Leste - 211" userId="S::e211.convidado06@etec.sp.gov.br::a1aebdbc-0139-469a-8764-61f99a125500" providerId="AD" clId="Web-{B3F26758-1EEE-492E-94EC-F3B8E5BD2D2D}" dt="2021-08-14T04:00:08.632" v="29" actId="1076"/>
        <pc:sldMkLst>
          <pc:docMk/>
          <pc:sldMk cId="129684056" sldId="343"/>
        </pc:sldMkLst>
        <pc:picChg chg="add mod">
          <ac:chgData name="Convidado 06 | Etec Zona Leste - 211" userId="S::e211.convidado06@etec.sp.gov.br::a1aebdbc-0139-469a-8764-61f99a125500" providerId="AD" clId="Web-{B3F26758-1EEE-492E-94EC-F3B8E5BD2D2D}" dt="2021-08-14T04:00:08.632" v="29" actId="1076"/>
          <ac:picMkLst>
            <pc:docMk/>
            <pc:sldMk cId="129684056" sldId="343"/>
            <ac:picMk id="3" creationId="{6B2F1FC1-026F-4156-AE93-8499379E3D4E}"/>
          </ac:picMkLst>
        </pc:picChg>
      </pc:sldChg>
      <pc:sldChg chg="modSp add replId">
        <pc:chgData name="Convidado 06 | Etec Zona Leste - 211" userId="S::e211.convidado06@etec.sp.gov.br::a1aebdbc-0139-469a-8764-61f99a125500" providerId="AD" clId="Web-{B3F26758-1EEE-492E-94EC-F3B8E5BD2D2D}" dt="2021-08-14T04:00:52.805" v="32" actId="20577"/>
        <pc:sldMkLst>
          <pc:docMk/>
          <pc:sldMk cId="812103620" sldId="344"/>
        </pc:sldMkLst>
        <pc:spChg chg="mod">
          <ac:chgData name="Convidado 06 | Etec Zona Leste - 211" userId="S::e211.convidado06@etec.sp.gov.br::a1aebdbc-0139-469a-8764-61f99a125500" providerId="AD" clId="Web-{B3F26758-1EEE-492E-94EC-F3B8E5BD2D2D}" dt="2021-08-14T04:00:52.805" v="32" actId="20577"/>
          <ac:spMkLst>
            <pc:docMk/>
            <pc:sldMk cId="812103620" sldId="344"/>
            <ac:spMk id="16" creationId="{308B51EB-3696-48CA-A130-E7A8D24C5984}"/>
          </ac:spMkLst>
        </pc:spChg>
      </pc:sldChg>
    </pc:docChg>
  </pc:docChgLst>
  <pc:docChgLst>
    <pc:chgData name="Convidado 06 | Etec Zona Leste - 211" userId="S::e211.convidado06@etec.sp.gov.br::a1aebdbc-0139-469a-8764-61f99a125500" providerId="AD" clId="Web-{3CB1C73D-E1EB-4620-A755-CBFCFDCE6621}"/>
    <pc:docChg chg="modSld">
      <pc:chgData name="Convidado 06 | Etec Zona Leste - 211" userId="S::e211.convidado06@etec.sp.gov.br::a1aebdbc-0139-469a-8764-61f99a125500" providerId="AD" clId="Web-{3CB1C73D-E1EB-4620-A755-CBFCFDCE6621}" dt="2021-08-14T13:56:37.751" v="70" actId="20577"/>
      <pc:docMkLst>
        <pc:docMk/>
      </pc:docMkLst>
      <pc:sldChg chg="addSp modSp">
        <pc:chgData name="Convidado 06 | Etec Zona Leste - 211" userId="S::e211.convidado06@etec.sp.gov.br::a1aebdbc-0139-469a-8764-61f99a125500" providerId="AD" clId="Web-{3CB1C73D-E1EB-4620-A755-CBFCFDCE6621}" dt="2021-08-14T13:56:37.751" v="70" actId="20577"/>
        <pc:sldMkLst>
          <pc:docMk/>
          <pc:sldMk cId="2684139747" sldId="336"/>
        </pc:sldMkLst>
        <pc:spChg chg="add mod">
          <ac:chgData name="Convidado 06 | Etec Zona Leste - 211" userId="S::e211.convidado06@etec.sp.gov.br::a1aebdbc-0139-469a-8764-61f99a125500" providerId="AD" clId="Web-{3CB1C73D-E1EB-4620-A755-CBFCFDCE6621}" dt="2021-08-14T13:56:37.751" v="70" actId="20577"/>
          <ac:spMkLst>
            <pc:docMk/>
            <pc:sldMk cId="2684139747" sldId="336"/>
            <ac:spMk id="3" creationId="{32AE4DD6-722A-42C1-8B96-7AEB98D20B51}"/>
          </ac:spMkLst>
        </pc:spChg>
      </pc:sldChg>
    </pc:docChg>
  </pc:docChgLst>
  <pc:docChgLst>
    <pc:chgData name="Convidado 06 | Etec Zona Leste - 211" userId="S::e211.convidado06@etec.sp.gov.br::a1aebdbc-0139-469a-8764-61f99a125500" providerId="AD" clId="Web-{8EA79BCC-9EE6-4909-8667-A7652B08FDA1}"/>
    <pc:docChg chg="modSld">
      <pc:chgData name="Convidado 06 | Etec Zona Leste - 211" userId="S::e211.convidado06@etec.sp.gov.br::a1aebdbc-0139-469a-8764-61f99a125500" providerId="AD" clId="Web-{8EA79BCC-9EE6-4909-8667-A7652B08FDA1}" dt="2021-08-14T11:43:56.052" v="173" actId="20577"/>
      <pc:docMkLst>
        <pc:docMk/>
      </pc:docMkLst>
      <pc:sldChg chg="addSp modSp">
        <pc:chgData name="Convidado 06 | Etec Zona Leste - 211" userId="S::e211.convidado06@etec.sp.gov.br::a1aebdbc-0139-469a-8764-61f99a125500" providerId="AD" clId="Web-{8EA79BCC-9EE6-4909-8667-A7652B08FDA1}" dt="2021-08-14T11:43:56.052" v="173" actId="20577"/>
        <pc:sldMkLst>
          <pc:docMk/>
          <pc:sldMk cId="3221874030" sldId="328"/>
        </pc:sldMkLst>
        <pc:spChg chg="add mod">
          <ac:chgData name="Convidado 06 | Etec Zona Leste - 211" userId="S::e211.convidado06@etec.sp.gov.br::a1aebdbc-0139-469a-8764-61f99a125500" providerId="AD" clId="Web-{8EA79BCC-9EE6-4909-8667-A7652B08FDA1}" dt="2021-08-14T11:36:32.631" v="19" actId="20577"/>
          <ac:spMkLst>
            <pc:docMk/>
            <pc:sldMk cId="3221874030" sldId="328"/>
            <ac:spMk id="5" creationId="{634CCB33-4083-4D85-846C-7D1C3A410507}"/>
          </ac:spMkLst>
        </pc:spChg>
        <pc:spChg chg="add mod">
          <ac:chgData name="Convidado 06 | Etec Zona Leste - 211" userId="S::e211.convidado06@etec.sp.gov.br::a1aebdbc-0139-469a-8764-61f99a125500" providerId="AD" clId="Web-{8EA79BCC-9EE6-4909-8667-A7652B08FDA1}" dt="2021-08-14T11:43:56.052" v="173" actId="20577"/>
          <ac:spMkLst>
            <pc:docMk/>
            <pc:sldMk cId="3221874030" sldId="328"/>
            <ac:spMk id="6" creationId="{992CA7EA-B853-4C11-AF57-EC2EF9E7603D}"/>
          </ac:spMkLst>
        </pc:spChg>
      </pc:sldChg>
    </pc:docChg>
  </pc:docChgLst>
  <pc:docChgLst>
    <pc:chgData name="Convidado 06 | Etec Zona Leste - 211" userId="S::e211.convidado06@etec.sp.gov.br::a1aebdbc-0139-469a-8764-61f99a125500" providerId="AD" clId="Web-{CC174937-1448-4D94-B450-7BFD4F62A4B4}"/>
    <pc:docChg chg="addSld delSld modSld">
      <pc:chgData name="Convidado 06 | Etec Zona Leste - 211" userId="S::e211.convidado06@etec.sp.gov.br::a1aebdbc-0139-469a-8764-61f99a125500" providerId="AD" clId="Web-{CC174937-1448-4D94-B450-7BFD4F62A4B4}" dt="2021-08-14T03:49:55.966" v="708" actId="14100"/>
      <pc:docMkLst>
        <pc:docMk/>
      </pc:docMkLst>
      <pc:sldChg chg="add del">
        <pc:chgData name="Convidado 06 | Etec Zona Leste - 211" userId="S::e211.convidado06@etec.sp.gov.br::a1aebdbc-0139-469a-8764-61f99a125500" providerId="AD" clId="Web-{CC174937-1448-4D94-B450-7BFD4F62A4B4}" dt="2021-08-14T02:58:11.608" v="245"/>
        <pc:sldMkLst>
          <pc:docMk/>
          <pc:sldMk cId="1619051871" sldId="263"/>
        </pc:sldMkLst>
      </pc:sldChg>
      <pc:sldChg chg="addSp modSp">
        <pc:chgData name="Convidado 06 | Etec Zona Leste - 211" userId="S::e211.convidado06@etec.sp.gov.br::a1aebdbc-0139-469a-8764-61f99a125500" providerId="AD" clId="Web-{CC174937-1448-4D94-B450-7BFD4F62A4B4}" dt="2021-08-14T02:57:48.951" v="238" actId="20577"/>
        <pc:sldMkLst>
          <pc:docMk/>
          <pc:sldMk cId="2046213321" sldId="325"/>
        </pc:sldMkLst>
        <pc:spChg chg="add mod">
          <ac:chgData name="Convidado 06 | Etec Zona Leste - 211" userId="S::e211.convidado06@etec.sp.gov.br::a1aebdbc-0139-469a-8764-61f99a125500" providerId="AD" clId="Web-{CC174937-1448-4D94-B450-7BFD4F62A4B4}" dt="2021-08-14T02:53:00.116" v="49" actId="20577"/>
          <ac:spMkLst>
            <pc:docMk/>
            <pc:sldMk cId="2046213321" sldId="325"/>
            <ac:spMk id="2" creationId="{AEA747CF-DD05-4EAF-A745-240481AA188E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2:57:48.951" v="238" actId="20577"/>
          <ac:spMkLst>
            <pc:docMk/>
            <pc:sldMk cId="2046213321" sldId="325"/>
            <ac:spMk id="3" creationId="{D96D9720-D41A-438E-B6A4-8AD5CFECFBA6}"/>
          </ac:spMkLst>
        </pc:spChg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2:50:55.816" v="1"/>
        <pc:sldMkLst>
          <pc:docMk/>
          <pc:sldMk cId="1190030312" sldId="326"/>
        </pc:sldMkLst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2:50:58.285" v="3"/>
        <pc:sldMkLst>
          <pc:docMk/>
          <pc:sldMk cId="1350201702" sldId="326"/>
        </pc:sldMkLst>
      </pc:sldChg>
      <pc:sldChg chg="addSp delSp modSp new">
        <pc:chgData name="Convidado 06 | Etec Zona Leste - 211" userId="S::e211.convidado06@etec.sp.gov.br::a1aebdbc-0139-469a-8764-61f99a125500" providerId="AD" clId="Web-{CC174937-1448-4D94-B450-7BFD4F62A4B4}" dt="2021-08-14T03:07:25.746" v="284" actId="14100"/>
        <pc:sldMkLst>
          <pc:docMk/>
          <pc:sldMk cId="3649096688" sldId="326"/>
        </pc:sldMkLst>
        <pc:spChg chg="add del mod">
          <ac:chgData name="Convidado 06 | Etec Zona Leste - 211" userId="S::e211.convidado06@etec.sp.gov.br::a1aebdbc-0139-469a-8764-61f99a125500" providerId="AD" clId="Web-{CC174937-1448-4D94-B450-7BFD4F62A4B4}" dt="2021-08-14T02:58:08.014" v="243"/>
          <ac:spMkLst>
            <pc:docMk/>
            <pc:sldMk cId="3649096688" sldId="326"/>
            <ac:spMk id="2" creationId="{8267D252-5669-48E0-AF42-DF17C337CF79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06:50.042" v="281" actId="1076"/>
          <ac:spMkLst>
            <pc:docMk/>
            <pc:sldMk cId="3649096688" sldId="326"/>
            <ac:spMk id="3" creationId="{B26BCCE5-9FD5-4636-983C-89DB3D502FEF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07:25.746" v="284" actId="14100"/>
          <ac:picMkLst>
            <pc:docMk/>
            <pc:sldMk cId="3649096688" sldId="326"/>
            <ac:picMk id="4" creationId="{2A546250-D089-4966-9807-370B1E98B5CE}"/>
          </ac:picMkLst>
        </pc:picChg>
      </pc:sldChg>
      <pc:sldChg chg="addSp modSp add replId">
        <pc:chgData name="Convidado 06 | Etec Zona Leste - 211" userId="S::e211.convidado06@etec.sp.gov.br::a1aebdbc-0139-469a-8764-61f99a125500" providerId="AD" clId="Web-{CC174937-1448-4D94-B450-7BFD4F62A4B4}" dt="2021-08-14T03:02:49.568" v="263" actId="14100"/>
        <pc:sldMkLst>
          <pc:docMk/>
          <pc:sldMk cId="1239416282" sldId="327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2:58:48.437" v="256" actId="20577"/>
          <ac:spMkLst>
            <pc:docMk/>
            <pc:sldMk cId="1239416282" sldId="327"/>
            <ac:spMk id="2" creationId="{AEA747CF-DD05-4EAF-A745-240481AA188E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02:16.552" v="259" actId="20577"/>
          <ac:spMkLst>
            <pc:docMk/>
            <pc:sldMk cId="1239416282" sldId="327"/>
            <ac:spMk id="3" creationId="{D96D9720-D41A-438E-B6A4-8AD5CFECFBA6}"/>
          </ac:spMkLst>
        </pc:spChg>
        <pc:spChg chg="add">
          <ac:chgData name="Convidado 06 | Etec Zona Leste - 211" userId="S::e211.convidado06@etec.sp.gov.br::a1aebdbc-0139-469a-8764-61f99a125500" providerId="AD" clId="Web-{CC174937-1448-4D94-B450-7BFD4F62A4B4}" dt="2021-08-14T03:02:16.723" v="260"/>
          <ac:spMkLst>
            <pc:docMk/>
            <pc:sldMk cId="1239416282" sldId="327"/>
            <ac:spMk id="4" creationId="{1D6232D5-BED4-461E-9A9E-EAEAA68D01B9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02:49.568" v="263" actId="14100"/>
          <ac:picMkLst>
            <pc:docMk/>
            <pc:sldMk cId="1239416282" sldId="327"/>
            <ac:picMk id="5" creationId="{8E1C7DDC-EFF0-4871-AE2F-2CF675794ECE}"/>
          </ac:picMkLst>
        </pc:picChg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3:07:51.137" v="286"/>
        <pc:sldMkLst>
          <pc:docMk/>
          <pc:sldMk cId="944699654" sldId="328"/>
        </pc:sldMkLst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08:49.701" v="296" actId="14100"/>
        <pc:sldMkLst>
          <pc:docMk/>
          <pc:sldMk cId="3221874030" sldId="328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08:12.466" v="292" actId="20577"/>
          <ac:spMkLst>
            <pc:docMk/>
            <pc:sldMk cId="3221874030" sldId="328"/>
            <ac:spMk id="3" creationId="{B26BCCE5-9FD5-4636-983C-89DB3D502FEF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08:49.701" v="296" actId="14100"/>
          <ac:picMkLst>
            <pc:docMk/>
            <pc:sldMk cId="3221874030" sldId="328"/>
            <ac:picMk id="2" creationId="{D0213E40-1C76-48E5-A5C1-7D4A306D3D7A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08:15.591" v="293"/>
          <ac:picMkLst>
            <pc:docMk/>
            <pc:sldMk cId="3221874030" sldId="328"/>
            <ac:picMk id="4" creationId="{2A546250-D089-4966-9807-370B1E98B5CE}"/>
          </ac:picMkLst>
        </pc:pic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09:51.046" v="304" actId="14100"/>
        <pc:sldMkLst>
          <pc:docMk/>
          <pc:sldMk cId="3805703349" sldId="329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09:44.530" v="301" actId="20577"/>
          <ac:spMkLst>
            <pc:docMk/>
            <pc:sldMk cId="3805703349" sldId="329"/>
            <ac:spMk id="3" creationId="{B26BCCE5-9FD5-4636-983C-89DB3D502FEF}"/>
          </ac:spMkLst>
        </pc:spChg>
        <pc:picChg chg="del">
          <ac:chgData name="Convidado 06 | Etec Zona Leste - 211" userId="S::e211.convidado06@etec.sp.gov.br::a1aebdbc-0139-469a-8764-61f99a125500" providerId="AD" clId="Web-{CC174937-1448-4D94-B450-7BFD4F62A4B4}" dt="2021-08-14T03:09:03.592" v="298"/>
          <ac:picMkLst>
            <pc:docMk/>
            <pc:sldMk cId="3805703349" sldId="329"/>
            <ac:picMk id="2" creationId="{D0213E40-1C76-48E5-A5C1-7D4A306D3D7A}"/>
          </ac:picMkLst>
        </pc:picChg>
        <pc:picChg chg="add mod">
          <ac:chgData name="Convidado 06 | Etec Zona Leste - 211" userId="S::e211.convidado06@etec.sp.gov.br::a1aebdbc-0139-469a-8764-61f99a125500" providerId="AD" clId="Web-{CC174937-1448-4D94-B450-7BFD4F62A4B4}" dt="2021-08-14T03:09:51.046" v="304" actId="14100"/>
          <ac:picMkLst>
            <pc:docMk/>
            <pc:sldMk cId="3805703349" sldId="329"/>
            <ac:picMk id="4" creationId="{D63F189C-32B4-4F46-803C-F565EC8D79DC}"/>
          </ac:picMkLst>
        </pc:picChg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3:10:15.234" v="306"/>
        <pc:sldMkLst>
          <pc:docMk/>
          <pc:sldMk cId="1430636261" sldId="330"/>
        </pc:sldMkLst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11:08.923" v="320" actId="14100"/>
        <pc:sldMkLst>
          <pc:docMk/>
          <pc:sldMk cId="3061810721" sldId="330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10:31.469" v="314" actId="20577"/>
          <ac:spMkLst>
            <pc:docMk/>
            <pc:sldMk cId="3061810721" sldId="330"/>
            <ac:spMk id="3" creationId="{B26BCCE5-9FD5-4636-983C-89DB3D502FEF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11:08.923" v="320" actId="14100"/>
          <ac:picMkLst>
            <pc:docMk/>
            <pc:sldMk cId="3061810721" sldId="330"/>
            <ac:picMk id="2" creationId="{0BE971E9-3970-45AD-BB49-1532C7E927D2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10:33.766" v="315"/>
          <ac:picMkLst>
            <pc:docMk/>
            <pc:sldMk cId="3061810721" sldId="330"/>
            <ac:picMk id="4" creationId="{D63F189C-32B4-4F46-803C-F565EC8D79DC}"/>
          </ac:picMkLst>
        </pc:picChg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3:12:30.425" v="328"/>
        <pc:sldMkLst>
          <pc:docMk/>
          <pc:sldMk cId="2937444489" sldId="331"/>
        </pc:sldMkLst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18:18.809" v="333" actId="1076"/>
        <pc:sldMkLst>
          <pc:docMk/>
          <pc:sldMk cId="2534245164" sldId="332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12:28.081" v="327" actId="20577"/>
          <ac:spMkLst>
            <pc:docMk/>
            <pc:sldMk cId="2534245164" sldId="332"/>
            <ac:spMk id="3" creationId="{B26BCCE5-9FD5-4636-983C-89DB3D502FEF}"/>
          </ac:spMkLst>
        </pc:spChg>
        <pc:picChg chg="del">
          <ac:chgData name="Convidado 06 | Etec Zona Leste - 211" userId="S::e211.convidado06@etec.sp.gov.br::a1aebdbc-0139-469a-8764-61f99a125500" providerId="AD" clId="Web-{CC174937-1448-4D94-B450-7BFD4F62A4B4}" dt="2021-08-14T03:12:33.503" v="329"/>
          <ac:picMkLst>
            <pc:docMk/>
            <pc:sldMk cId="2534245164" sldId="332"/>
            <ac:picMk id="2" creationId="{0BE971E9-3970-45AD-BB49-1532C7E927D2}"/>
          </ac:picMkLst>
        </pc:picChg>
        <pc:picChg chg="add mod">
          <ac:chgData name="Convidado 06 | Etec Zona Leste - 211" userId="S::e211.convidado06@etec.sp.gov.br::a1aebdbc-0139-469a-8764-61f99a125500" providerId="AD" clId="Web-{CC174937-1448-4D94-B450-7BFD4F62A4B4}" dt="2021-08-14T03:18:18.809" v="333" actId="1076"/>
          <ac:picMkLst>
            <pc:docMk/>
            <pc:sldMk cId="2534245164" sldId="332"/>
            <ac:picMk id="4" creationId="{A1E12EBF-DACB-4BF8-8589-0BA86D2FFED1}"/>
          </ac:picMkLst>
        </pc:picChg>
      </pc:sldChg>
      <pc:sldChg chg="addSp modSp new">
        <pc:chgData name="Convidado 06 | Etec Zona Leste - 211" userId="S::e211.convidado06@etec.sp.gov.br::a1aebdbc-0139-469a-8764-61f99a125500" providerId="AD" clId="Web-{CC174937-1448-4D94-B450-7BFD4F62A4B4}" dt="2021-08-14T03:26:52.351" v="458" actId="20577"/>
        <pc:sldMkLst>
          <pc:docMk/>
          <pc:sldMk cId="3566607153" sldId="333"/>
        </pc:sldMkLst>
        <pc:spChg chg="add mod">
          <ac:chgData name="Convidado 06 | Etec Zona Leste - 211" userId="S::e211.convidado06@etec.sp.gov.br::a1aebdbc-0139-469a-8764-61f99a125500" providerId="AD" clId="Web-{CC174937-1448-4D94-B450-7BFD4F62A4B4}" dt="2021-08-14T03:19:14.560" v="341"/>
          <ac:spMkLst>
            <pc:docMk/>
            <pc:sldMk cId="3566607153" sldId="333"/>
            <ac:spMk id="2" creationId="{DAE1F1FC-888D-41AD-AF27-F844D5ED87DB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19:56.827" v="351"/>
          <ac:spMkLst>
            <pc:docMk/>
            <pc:sldMk cId="3566607153" sldId="333"/>
            <ac:spMk id="3" creationId="{8DFFD063-AB06-41D2-9115-4EDB003EF9EB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0:40.359" v="359" actId="20577"/>
          <ac:spMkLst>
            <pc:docMk/>
            <pc:sldMk cId="3566607153" sldId="333"/>
            <ac:spMk id="4" creationId="{BE8C8A00-15F1-4F8B-BD9F-62958C6E78E6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0:32.593" v="358" actId="20577"/>
          <ac:spMkLst>
            <pc:docMk/>
            <pc:sldMk cId="3566607153" sldId="333"/>
            <ac:spMk id="5" creationId="{6813D04F-4CC3-4FF2-843E-A5A26DA33B17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0:46.015" v="360" actId="20577"/>
          <ac:spMkLst>
            <pc:docMk/>
            <pc:sldMk cId="3566607153" sldId="333"/>
            <ac:spMk id="6" creationId="{134DAC78-9E6E-420D-B1CF-30C025E5D4B1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1:32.126" v="364" actId="20577"/>
          <ac:spMkLst>
            <pc:docMk/>
            <pc:sldMk cId="3566607153" sldId="333"/>
            <ac:spMk id="7" creationId="{3EA5F3D6-04DD-48D3-9C11-B009BAD9CF97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1:39.782" v="367" actId="20577"/>
          <ac:spMkLst>
            <pc:docMk/>
            <pc:sldMk cId="3566607153" sldId="333"/>
            <ac:spMk id="8" creationId="{BD48A088-5CD7-418D-B20B-77D3311006E6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1:50.626" v="370" actId="20577"/>
          <ac:spMkLst>
            <pc:docMk/>
            <pc:sldMk cId="3566607153" sldId="333"/>
            <ac:spMk id="9" creationId="{25B3CC39-4D92-4027-B100-97E89560311E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2:04.673" v="374" actId="20577"/>
          <ac:spMkLst>
            <pc:docMk/>
            <pc:sldMk cId="3566607153" sldId="333"/>
            <ac:spMk id="10" creationId="{77691C4D-726E-42CD-830C-881F86EC7D56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2:16.736" v="377" actId="20577"/>
          <ac:spMkLst>
            <pc:docMk/>
            <pc:sldMk cId="3566607153" sldId="333"/>
            <ac:spMk id="11" creationId="{53A7F8B5-9D4D-454B-8F44-570F05BDF923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2:26.346" v="380" actId="20577"/>
          <ac:spMkLst>
            <pc:docMk/>
            <pc:sldMk cId="3566607153" sldId="333"/>
            <ac:spMk id="12" creationId="{19C806DD-8D9F-4E1C-9CC6-71ED5EF288C6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2:42.424" v="384" actId="20577"/>
          <ac:spMkLst>
            <pc:docMk/>
            <pc:sldMk cId="3566607153" sldId="333"/>
            <ac:spMk id="13" creationId="{BA2DEDA4-C8DD-476E-AA06-62433C874BF5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2:57.956" v="388" actId="20577"/>
          <ac:spMkLst>
            <pc:docMk/>
            <pc:sldMk cId="3566607153" sldId="333"/>
            <ac:spMk id="14" creationId="{820B08C6-0C6B-4B80-89AD-18F3FFD46414}"/>
          </ac:spMkLst>
        </pc:spChg>
        <pc:spChg chg="add mod">
          <ac:chgData name="Convidado 06 | Etec Zona Leste - 211" userId="S::e211.convidado06@etec.sp.gov.br::a1aebdbc-0139-469a-8764-61f99a125500" providerId="AD" clId="Web-{CC174937-1448-4D94-B450-7BFD4F62A4B4}" dt="2021-08-14T03:26:52.351" v="458" actId="20577"/>
          <ac:spMkLst>
            <pc:docMk/>
            <pc:sldMk cId="3566607153" sldId="333"/>
            <ac:spMk id="16" creationId="{308B51EB-3696-48CA-A130-E7A8D24C5984}"/>
          </ac:spMkLst>
        </pc:spChg>
        <pc:cxnChg chg="add mod">
          <ac:chgData name="Convidado 06 | Etec Zona Leste - 211" userId="S::e211.convidado06@etec.sp.gov.br::a1aebdbc-0139-469a-8764-61f99a125500" providerId="AD" clId="Web-{CC174937-1448-4D94-B450-7BFD4F62A4B4}" dt="2021-08-14T03:25:30.053" v="419" actId="14100"/>
          <ac:cxnSpMkLst>
            <pc:docMk/>
            <pc:sldMk cId="3566607153" sldId="333"/>
            <ac:cxnSpMk id="15" creationId="{B288D3CB-050C-4ADA-853A-DE5520C45859}"/>
          </ac:cxnSpMkLst>
        </pc:cxnChg>
        <pc:cxnChg chg="add mod">
          <ac:chgData name="Convidado 06 | Etec Zona Leste - 211" userId="S::e211.convidado06@etec.sp.gov.br::a1aebdbc-0139-469a-8764-61f99a125500" providerId="AD" clId="Web-{CC174937-1448-4D94-B450-7BFD4F62A4B4}" dt="2021-08-14T03:25:48.366" v="421" actId="14100"/>
          <ac:cxnSpMkLst>
            <pc:docMk/>
            <pc:sldMk cId="3566607153" sldId="333"/>
            <ac:cxnSpMk id="17" creationId="{FC4005CE-412C-4E0D-BF9C-57258C7710F0}"/>
          </ac:cxnSpMkLst>
        </pc:cxn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32:22.015" v="516" actId="20577"/>
        <pc:sldMkLst>
          <pc:docMk/>
          <pc:sldMk cId="2016707203" sldId="334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28:45.307" v="472" actId="1076"/>
          <ac:spMkLst>
            <pc:docMk/>
            <pc:sldMk cId="2016707203" sldId="334"/>
            <ac:spMk id="2" creationId="{DAE1F1FC-888D-41AD-AF27-F844D5ED87DB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32:22.015" v="516" actId="20577"/>
          <ac:spMkLst>
            <pc:docMk/>
            <pc:sldMk cId="2016707203" sldId="334"/>
            <ac:spMk id="16" creationId="{308B51EB-3696-48CA-A130-E7A8D24C5984}"/>
          </ac:spMkLst>
        </pc:spChg>
        <pc:spChg chg="add del mod">
          <ac:chgData name="Convidado 06 | Etec Zona Leste - 211" userId="S::e211.convidado06@etec.sp.gov.br::a1aebdbc-0139-469a-8764-61f99a125500" providerId="AD" clId="Web-{CC174937-1448-4D94-B450-7BFD4F62A4B4}" dt="2021-08-14T03:28:03.666" v="466"/>
          <ac:spMkLst>
            <pc:docMk/>
            <pc:sldMk cId="2016707203" sldId="334"/>
            <ac:spMk id="18" creationId="{5A63DAC8-344A-4C07-8EEE-86D2576D142D}"/>
          </ac:spMkLst>
        </pc:spChg>
        <pc:cxnChg chg="mod">
          <ac:chgData name="Convidado 06 | Etec Zona Leste - 211" userId="S::e211.convidado06@etec.sp.gov.br::a1aebdbc-0139-469a-8764-61f99a125500" providerId="AD" clId="Web-{CC174937-1448-4D94-B450-7BFD4F62A4B4}" dt="2021-08-14T03:29:14.902" v="476"/>
          <ac:cxnSpMkLst>
            <pc:docMk/>
            <pc:sldMk cId="2016707203" sldId="334"/>
            <ac:cxnSpMk id="15" creationId="{B288D3CB-050C-4ADA-853A-DE5520C45859}"/>
          </ac:cxnSpMkLst>
        </pc:cxnChg>
        <pc:cxnChg chg="mod">
          <ac:chgData name="Convidado 06 | Etec Zona Leste - 211" userId="S::e211.convidado06@etec.sp.gov.br::a1aebdbc-0139-469a-8764-61f99a125500" providerId="AD" clId="Web-{CC174937-1448-4D94-B450-7BFD4F62A4B4}" dt="2021-08-14T03:29:25.808" v="477"/>
          <ac:cxnSpMkLst>
            <pc:docMk/>
            <pc:sldMk cId="2016707203" sldId="334"/>
            <ac:cxnSpMk id="17" creationId="{FC4005CE-412C-4E0D-BF9C-57258C7710F0}"/>
          </ac:cxnSpMkLst>
        </pc:cxnChg>
        <pc:cxnChg chg="add mod">
          <ac:chgData name="Convidado 06 | Etec Zona Leste - 211" userId="S::e211.convidado06@etec.sp.gov.br::a1aebdbc-0139-469a-8764-61f99a125500" providerId="AD" clId="Web-{CC174937-1448-4D94-B450-7BFD4F62A4B4}" dt="2021-08-14T03:29:45.527" v="481" actId="14100"/>
          <ac:cxnSpMkLst>
            <pc:docMk/>
            <pc:sldMk cId="2016707203" sldId="334"/>
            <ac:cxnSpMk id="19" creationId="{3578FE94-CB04-43E8-B9D7-C61964E032D9}"/>
          </ac:cxnSpMkLst>
        </pc:cxn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32:52.125" v="522" actId="20577"/>
        <pc:sldMkLst>
          <pc:docMk/>
          <pc:sldMk cId="2155608582" sldId="335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31:54.014" v="511" actId="1076"/>
          <ac:spMkLst>
            <pc:docMk/>
            <pc:sldMk cId="2155608582" sldId="335"/>
            <ac:spMk id="6" creationId="{134DAC78-9E6E-420D-B1CF-30C025E5D4B1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32:52.125" v="522" actId="20577"/>
          <ac:spMkLst>
            <pc:docMk/>
            <pc:sldMk cId="2155608582" sldId="335"/>
            <ac:spMk id="16" creationId="{308B51EB-3696-48CA-A130-E7A8D24C5984}"/>
          </ac:spMkLst>
        </pc:spChg>
        <pc:spChg chg="add del">
          <ac:chgData name="Convidado 06 | Etec Zona Leste - 211" userId="S::e211.convidado06@etec.sp.gov.br::a1aebdbc-0139-469a-8764-61f99a125500" providerId="AD" clId="Web-{CC174937-1448-4D94-B450-7BFD4F62A4B4}" dt="2021-08-14T03:30:56.794" v="505"/>
          <ac:spMkLst>
            <pc:docMk/>
            <pc:sldMk cId="2155608582" sldId="335"/>
            <ac:spMk id="18" creationId="{7E1B49B3-3CEA-4F66-8B77-1492FA28188A}"/>
          </ac:spMkLst>
        </pc:spChg>
        <pc:cxnChg chg="add mod">
          <ac:chgData name="Convidado 06 | Etec Zona Leste - 211" userId="S::e211.convidado06@etec.sp.gov.br::a1aebdbc-0139-469a-8764-61f99a125500" providerId="AD" clId="Web-{CC174937-1448-4D94-B450-7BFD4F62A4B4}" dt="2021-08-14T03:32:08.062" v="512" actId="14100"/>
          <ac:cxnSpMkLst>
            <pc:docMk/>
            <pc:sldMk cId="2155608582" sldId="335"/>
            <ac:cxnSpMk id="20" creationId="{131E8510-9732-4BE1-BCEC-AB6E07F28CB2}"/>
          </ac:cxnSpMkLst>
        </pc:cxn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35:25.394" v="566" actId="14100"/>
        <pc:sldMkLst>
          <pc:docMk/>
          <pc:sldMk cId="2684139747" sldId="336"/>
        </pc:sldMkLst>
        <pc:spChg chg="del">
          <ac:chgData name="Convidado 06 | Etec Zona Leste - 211" userId="S::e211.convidado06@etec.sp.gov.br::a1aebdbc-0139-469a-8764-61f99a125500" providerId="AD" clId="Web-{CC174937-1448-4D94-B450-7BFD4F62A4B4}" dt="2021-08-14T03:33:17.876" v="537"/>
          <ac:spMkLst>
            <pc:docMk/>
            <pc:sldMk cId="2684139747" sldId="336"/>
            <ac:spMk id="2" creationId="{DAE1F1FC-888D-41AD-AF27-F844D5ED87DB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82" v="535"/>
          <ac:spMkLst>
            <pc:docMk/>
            <pc:sldMk cId="2684139747" sldId="336"/>
            <ac:spMk id="3" creationId="{8DFFD063-AB06-41D2-9115-4EDB003EF9EB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14.407" v="536"/>
          <ac:spMkLst>
            <pc:docMk/>
            <pc:sldMk cId="2684139747" sldId="336"/>
            <ac:spMk id="4" creationId="{BE8C8A00-15F1-4F8B-BD9F-62958C6E78E6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34"/>
          <ac:spMkLst>
            <pc:docMk/>
            <pc:sldMk cId="2684139747" sldId="336"/>
            <ac:spMk id="5" creationId="{6813D04F-4CC3-4FF2-843E-A5A26DA33B17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26.157" v="539"/>
          <ac:spMkLst>
            <pc:docMk/>
            <pc:sldMk cId="2684139747" sldId="336"/>
            <ac:spMk id="6" creationId="{134DAC78-9E6E-420D-B1CF-30C025E5D4B1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33"/>
          <ac:spMkLst>
            <pc:docMk/>
            <pc:sldMk cId="2684139747" sldId="336"/>
            <ac:spMk id="7" creationId="{3EA5F3D6-04DD-48D3-9C11-B009BAD9CF97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32"/>
          <ac:spMkLst>
            <pc:docMk/>
            <pc:sldMk cId="2684139747" sldId="336"/>
            <ac:spMk id="8" creationId="{BD48A088-5CD7-418D-B20B-77D3311006E6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31"/>
          <ac:spMkLst>
            <pc:docMk/>
            <pc:sldMk cId="2684139747" sldId="336"/>
            <ac:spMk id="9" creationId="{25B3CC39-4D92-4027-B100-97E89560311E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30"/>
          <ac:spMkLst>
            <pc:docMk/>
            <pc:sldMk cId="2684139747" sldId="336"/>
            <ac:spMk id="10" creationId="{77691C4D-726E-42CD-830C-881F86EC7D56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29"/>
          <ac:spMkLst>
            <pc:docMk/>
            <pc:sldMk cId="2684139747" sldId="336"/>
            <ac:spMk id="11" creationId="{53A7F8B5-9D4D-454B-8F44-570F05BDF923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28"/>
          <ac:spMkLst>
            <pc:docMk/>
            <pc:sldMk cId="2684139747" sldId="336"/>
            <ac:spMk id="12" creationId="{19C806DD-8D9F-4E1C-9CC6-71ED5EF288C6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27"/>
          <ac:spMkLst>
            <pc:docMk/>
            <pc:sldMk cId="2684139747" sldId="336"/>
            <ac:spMk id="13" creationId="{BA2DEDA4-C8DD-476E-AA06-62433C874BF5}"/>
          </ac:spMkLst>
        </pc:spChg>
        <pc:spChg chg="del">
          <ac:chgData name="Convidado 06 | Etec Zona Leste - 211" userId="S::e211.convidado06@etec.sp.gov.br::a1aebdbc-0139-469a-8764-61f99a125500" providerId="AD" clId="Web-{CC174937-1448-4D94-B450-7BFD4F62A4B4}" dt="2021-08-14T03:33:06.766" v="526"/>
          <ac:spMkLst>
            <pc:docMk/>
            <pc:sldMk cId="2684139747" sldId="336"/>
            <ac:spMk id="14" creationId="{820B08C6-0C6B-4B80-89AD-18F3FFD46414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34:14.283" v="559"/>
          <ac:spMkLst>
            <pc:docMk/>
            <pc:sldMk cId="2684139747" sldId="336"/>
            <ac:spMk id="16" creationId="{308B51EB-3696-48CA-A130-E7A8D24C5984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34:54.893" v="562" actId="14100"/>
          <ac:picMkLst>
            <pc:docMk/>
            <pc:sldMk cId="2684139747" sldId="336"/>
            <ac:picMk id="18" creationId="{8BBD9167-B382-478E-9302-9FDF3E3D3ACF}"/>
          </ac:picMkLst>
        </pc:picChg>
        <pc:picChg chg="add mod">
          <ac:chgData name="Convidado 06 | Etec Zona Leste - 211" userId="S::e211.convidado06@etec.sp.gov.br::a1aebdbc-0139-469a-8764-61f99a125500" providerId="AD" clId="Web-{CC174937-1448-4D94-B450-7BFD4F62A4B4}" dt="2021-08-14T03:35:25.394" v="566" actId="14100"/>
          <ac:picMkLst>
            <pc:docMk/>
            <pc:sldMk cId="2684139747" sldId="336"/>
            <ac:picMk id="21" creationId="{1300B53E-DB9E-4A25-BF8C-D8AAC3FD37D6}"/>
          </ac:picMkLst>
        </pc:picChg>
        <pc:cxnChg chg="del">
          <ac:chgData name="Convidado 06 | Etec Zona Leste - 211" userId="S::e211.convidado06@etec.sp.gov.br::a1aebdbc-0139-469a-8764-61f99a125500" providerId="AD" clId="Web-{CC174937-1448-4D94-B450-7BFD4F62A4B4}" dt="2021-08-14T03:33:06.766" v="525"/>
          <ac:cxnSpMkLst>
            <pc:docMk/>
            <pc:sldMk cId="2684139747" sldId="336"/>
            <ac:cxnSpMk id="15" creationId="{B288D3CB-050C-4ADA-853A-DE5520C45859}"/>
          </ac:cxnSpMkLst>
        </pc:cxnChg>
        <pc:cxnChg chg="del">
          <ac:chgData name="Convidado 06 | Etec Zona Leste - 211" userId="S::e211.convidado06@etec.sp.gov.br::a1aebdbc-0139-469a-8764-61f99a125500" providerId="AD" clId="Web-{CC174937-1448-4D94-B450-7BFD4F62A4B4}" dt="2021-08-14T03:33:06.766" v="524"/>
          <ac:cxnSpMkLst>
            <pc:docMk/>
            <pc:sldMk cId="2684139747" sldId="336"/>
            <ac:cxnSpMk id="17" creationId="{FC4005CE-412C-4E0D-BF9C-57258C7710F0}"/>
          </ac:cxnSpMkLst>
        </pc:cxnChg>
        <pc:cxnChg chg="del">
          <ac:chgData name="Convidado 06 | Etec Zona Leste - 211" userId="S::e211.convidado06@etec.sp.gov.br::a1aebdbc-0139-469a-8764-61f99a125500" providerId="AD" clId="Web-{CC174937-1448-4D94-B450-7BFD4F62A4B4}" dt="2021-08-14T03:33:30.985" v="540"/>
          <ac:cxnSpMkLst>
            <pc:docMk/>
            <pc:sldMk cId="2684139747" sldId="336"/>
            <ac:cxnSpMk id="19" creationId="{3578FE94-CB04-43E8-B9D7-C61964E032D9}"/>
          </ac:cxnSpMkLst>
        </pc:cxnChg>
        <pc:cxnChg chg="del">
          <ac:chgData name="Convidado 06 | Etec Zona Leste - 211" userId="S::e211.convidado06@etec.sp.gov.br::a1aebdbc-0139-469a-8764-61f99a125500" providerId="AD" clId="Web-{CC174937-1448-4D94-B450-7BFD4F62A4B4}" dt="2021-08-14T03:33:23.579" v="538"/>
          <ac:cxnSpMkLst>
            <pc:docMk/>
            <pc:sldMk cId="2684139747" sldId="336"/>
            <ac:cxnSpMk id="20" creationId="{131E8510-9732-4BE1-BCEC-AB6E07F28CB2}"/>
          </ac:cxnSpMkLst>
        </pc:cxn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37:05.271" v="608" actId="14100"/>
        <pc:sldMkLst>
          <pc:docMk/>
          <pc:sldMk cId="908903841" sldId="337"/>
        </pc:sldMkLst>
        <pc:spChg chg="add mod">
          <ac:chgData name="Convidado 06 | Etec Zona Leste - 211" userId="S::e211.convidado06@etec.sp.gov.br::a1aebdbc-0139-469a-8764-61f99a125500" providerId="AD" clId="Web-{CC174937-1448-4D94-B450-7BFD4F62A4B4}" dt="2021-08-14T03:36:51.990" v="598" actId="20577"/>
          <ac:spMkLst>
            <pc:docMk/>
            <pc:sldMk cId="908903841" sldId="337"/>
            <ac:spMk id="5" creationId="{C1F3EF93-0FD6-4AA6-8F0F-5F70BF3F767C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37:05.271" v="608" actId="14100"/>
          <ac:spMkLst>
            <pc:docMk/>
            <pc:sldMk cId="908903841" sldId="337"/>
            <ac:spMk id="16" creationId="{308B51EB-3696-48CA-A130-E7A8D24C5984}"/>
          </ac:spMkLst>
        </pc:spChg>
        <pc:picChg chg="del">
          <ac:chgData name="Convidado 06 | Etec Zona Leste - 211" userId="S::e211.convidado06@etec.sp.gov.br::a1aebdbc-0139-469a-8764-61f99a125500" providerId="AD" clId="Web-{CC174937-1448-4D94-B450-7BFD4F62A4B4}" dt="2021-08-14T03:36:26.708" v="574"/>
          <ac:picMkLst>
            <pc:docMk/>
            <pc:sldMk cId="908903841" sldId="337"/>
            <ac:picMk id="18" creationId="{8BBD9167-B382-478E-9302-9FDF3E3D3ACF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36:28.724" v="575"/>
          <ac:picMkLst>
            <pc:docMk/>
            <pc:sldMk cId="908903841" sldId="337"/>
            <ac:picMk id="21" creationId="{1300B53E-DB9E-4A25-BF8C-D8AAC3FD37D6}"/>
          </ac:picMkLst>
        </pc:picChg>
      </pc:sldChg>
      <pc:sldChg chg="new del">
        <pc:chgData name="Convidado 06 | Etec Zona Leste - 211" userId="S::e211.convidado06@etec.sp.gov.br::a1aebdbc-0139-469a-8764-61f99a125500" providerId="AD" clId="Web-{CC174937-1448-4D94-B450-7BFD4F62A4B4}" dt="2021-08-14T03:36:13.833" v="568"/>
        <pc:sldMkLst>
          <pc:docMk/>
          <pc:sldMk cId="2447859389" sldId="337"/>
        </pc:sldMkLst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38:47.242" v="617" actId="14100"/>
        <pc:sldMkLst>
          <pc:docMk/>
          <pc:sldMk cId="2088068330" sldId="338"/>
        </pc:sldMkLst>
        <pc:spChg chg="del">
          <ac:chgData name="Convidado 06 | Etec Zona Leste - 211" userId="S::e211.convidado06@etec.sp.gov.br::a1aebdbc-0139-469a-8764-61f99a125500" providerId="AD" clId="Web-{CC174937-1448-4D94-B450-7BFD4F62A4B4}" dt="2021-08-14T03:38:35.680" v="615"/>
          <ac:spMkLst>
            <pc:docMk/>
            <pc:sldMk cId="2088068330" sldId="338"/>
            <ac:spMk id="5" creationId="{C1F3EF93-0FD6-4AA6-8F0F-5F70BF3F767C}"/>
          </ac:spMkLst>
        </pc:spChg>
        <pc:spChg chg="mod">
          <ac:chgData name="Convidado 06 | Etec Zona Leste - 211" userId="S::e211.convidado06@etec.sp.gov.br::a1aebdbc-0139-469a-8764-61f99a125500" providerId="AD" clId="Web-{CC174937-1448-4D94-B450-7BFD4F62A4B4}" dt="2021-08-14T03:37:36.788" v="613"/>
          <ac:spMkLst>
            <pc:docMk/>
            <pc:sldMk cId="2088068330" sldId="338"/>
            <ac:spMk id="16" creationId="{308B51EB-3696-48CA-A130-E7A8D24C5984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38:47.242" v="617" actId="14100"/>
          <ac:picMkLst>
            <pc:docMk/>
            <pc:sldMk cId="2088068330" sldId="338"/>
            <ac:picMk id="2" creationId="{72FD7788-FCA5-472B-BFB7-A9FD0FBE36F4}"/>
          </ac:picMkLst>
        </pc:pic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42:05.122" v="636" actId="14100"/>
        <pc:sldMkLst>
          <pc:docMk/>
          <pc:sldMk cId="142023536" sldId="339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39:12.321" v="622" actId="20577"/>
          <ac:spMkLst>
            <pc:docMk/>
            <pc:sldMk cId="142023536" sldId="339"/>
            <ac:spMk id="16" creationId="{308B51EB-3696-48CA-A130-E7A8D24C5984}"/>
          </ac:spMkLst>
        </pc:spChg>
        <pc:picChg chg="del">
          <ac:chgData name="Convidado 06 | Etec Zona Leste - 211" userId="S::e211.convidado06@etec.sp.gov.br::a1aebdbc-0139-469a-8764-61f99a125500" providerId="AD" clId="Web-{CC174937-1448-4D94-B450-7BFD4F62A4B4}" dt="2021-08-14T03:39:15.899" v="623"/>
          <ac:picMkLst>
            <pc:docMk/>
            <pc:sldMk cId="142023536" sldId="339"/>
            <ac:picMk id="2" creationId="{72FD7788-FCA5-472B-BFB7-A9FD0FBE36F4}"/>
          </ac:picMkLst>
        </pc:picChg>
        <pc:picChg chg="add mod">
          <ac:chgData name="Convidado 06 | Etec Zona Leste - 211" userId="S::e211.convidado06@etec.sp.gov.br::a1aebdbc-0139-469a-8764-61f99a125500" providerId="AD" clId="Web-{CC174937-1448-4D94-B450-7BFD4F62A4B4}" dt="2021-08-14T03:41:12.136" v="631" actId="14100"/>
          <ac:picMkLst>
            <pc:docMk/>
            <pc:sldMk cId="142023536" sldId="339"/>
            <ac:picMk id="3" creationId="{CB7280D1-4990-4270-BC13-62B7161F5DAC}"/>
          </ac:picMkLst>
        </pc:picChg>
        <pc:picChg chg="add mod">
          <ac:chgData name="Convidado 06 | Etec Zona Leste - 211" userId="S::e211.convidado06@etec.sp.gov.br::a1aebdbc-0139-469a-8764-61f99a125500" providerId="AD" clId="Web-{CC174937-1448-4D94-B450-7BFD4F62A4B4}" dt="2021-08-14T03:42:05.122" v="636" actId="14100"/>
          <ac:picMkLst>
            <pc:docMk/>
            <pc:sldMk cId="142023536" sldId="339"/>
            <ac:picMk id="4" creationId="{19DD7548-1AC8-4431-8FCB-02F899CF8958}"/>
          </ac:picMkLst>
        </pc:pic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44:07.109" v="651" actId="14100"/>
        <pc:sldMkLst>
          <pc:docMk/>
          <pc:sldMk cId="403747917" sldId="340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43:00.998" v="646"/>
          <ac:spMkLst>
            <pc:docMk/>
            <pc:sldMk cId="403747917" sldId="340"/>
            <ac:spMk id="16" creationId="{308B51EB-3696-48CA-A130-E7A8D24C5984}"/>
          </ac:spMkLst>
        </pc:spChg>
        <pc:picChg chg="add mod">
          <ac:chgData name="Convidado 06 | Etec Zona Leste - 211" userId="S::e211.convidado06@etec.sp.gov.br::a1aebdbc-0139-469a-8764-61f99a125500" providerId="AD" clId="Web-{CC174937-1448-4D94-B450-7BFD4F62A4B4}" dt="2021-08-14T03:44:07.109" v="651" actId="14100"/>
          <ac:picMkLst>
            <pc:docMk/>
            <pc:sldMk cId="403747917" sldId="340"/>
            <ac:picMk id="2" creationId="{E4171200-ACE7-4F85-B7AB-BA1496A7266C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43:14.342" v="648"/>
          <ac:picMkLst>
            <pc:docMk/>
            <pc:sldMk cId="403747917" sldId="340"/>
            <ac:picMk id="3" creationId="{CB7280D1-4990-4270-BC13-62B7161F5DAC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43:03.670" v="647"/>
          <ac:picMkLst>
            <pc:docMk/>
            <pc:sldMk cId="403747917" sldId="340"/>
            <ac:picMk id="4" creationId="{19DD7548-1AC8-4431-8FCB-02F899CF8958}"/>
          </ac:picMkLst>
        </pc:picChg>
      </pc:sldChg>
      <pc:sldChg chg="add del replId">
        <pc:chgData name="Convidado 06 | Etec Zona Leste - 211" userId="S::e211.convidado06@etec.sp.gov.br::a1aebdbc-0139-469a-8764-61f99a125500" providerId="AD" clId="Web-{CC174937-1448-4D94-B450-7BFD4F62A4B4}" dt="2021-08-14T03:40:40.573" v="627"/>
        <pc:sldMkLst>
          <pc:docMk/>
          <pc:sldMk cId="1422476803" sldId="340"/>
        </pc:sldMkLst>
      </pc:sldChg>
      <pc:sldChg chg="add del replId">
        <pc:chgData name="Convidado 06 | Etec Zona Leste - 211" userId="S::e211.convidado06@etec.sp.gov.br::a1aebdbc-0139-469a-8764-61f99a125500" providerId="AD" clId="Web-{CC174937-1448-4D94-B450-7BFD4F62A4B4}" dt="2021-08-14T03:40:38.073" v="626"/>
        <pc:sldMkLst>
          <pc:docMk/>
          <pc:sldMk cId="3034776700" sldId="341"/>
        </pc:sldMkLst>
      </pc:sldChg>
      <pc:sldChg chg="add replId">
        <pc:chgData name="Convidado 06 | Etec Zona Leste - 211" userId="S::e211.convidado06@etec.sp.gov.br::a1aebdbc-0139-469a-8764-61f99a125500" providerId="AD" clId="Web-{CC174937-1448-4D94-B450-7BFD4F62A4B4}" dt="2021-08-14T03:44:11.609" v="652"/>
        <pc:sldMkLst>
          <pc:docMk/>
          <pc:sldMk cId="3126916637" sldId="341"/>
        </pc:sldMkLst>
      </pc:sldChg>
      <pc:sldChg chg="addSp delSp modSp add mod replId setBg">
        <pc:chgData name="Convidado 06 | Etec Zona Leste - 211" userId="S::e211.convidado06@etec.sp.gov.br::a1aebdbc-0139-469a-8764-61f99a125500" providerId="AD" clId="Web-{CC174937-1448-4D94-B450-7BFD4F62A4B4}" dt="2021-08-14T03:47:27.744" v="683"/>
        <pc:sldMkLst>
          <pc:docMk/>
          <pc:sldMk cId="774768510" sldId="342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47:27.744" v="683"/>
          <ac:spMkLst>
            <pc:docMk/>
            <pc:sldMk cId="774768510" sldId="342"/>
            <ac:spMk id="16" creationId="{308B51EB-3696-48CA-A130-E7A8D24C5984}"/>
          </ac:spMkLst>
        </pc:spChg>
        <pc:spChg chg="add del">
          <ac:chgData name="Convidado 06 | Etec Zona Leste - 211" userId="S::e211.convidado06@etec.sp.gov.br::a1aebdbc-0139-469a-8764-61f99a125500" providerId="AD" clId="Web-{CC174937-1448-4D94-B450-7BFD4F62A4B4}" dt="2021-08-14T03:47:27.744" v="683"/>
          <ac:spMkLst>
            <pc:docMk/>
            <pc:sldMk cId="774768510" sldId="342"/>
            <ac:spMk id="21" creationId="{823AC064-BC96-4F32-8AE1-B2FD38754823}"/>
          </ac:spMkLst>
        </pc:spChg>
        <pc:picChg chg="del">
          <ac:chgData name="Convidado 06 | Etec Zona Leste - 211" userId="S::e211.convidado06@etec.sp.gov.br::a1aebdbc-0139-469a-8764-61f99a125500" providerId="AD" clId="Web-{CC174937-1448-4D94-B450-7BFD4F62A4B4}" dt="2021-08-14T03:44:49.657" v="654"/>
          <ac:picMkLst>
            <pc:docMk/>
            <pc:sldMk cId="774768510" sldId="342"/>
            <ac:picMk id="2" creationId="{E4171200-ACE7-4F85-B7AB-BA1496A7266C}"/>
          </ac:picMkLst>
        </pc:picChg>
        <pc:picChg chg="add mod modCrop">
          <ac:chgData name="Convidado 06 | Etec Zona Leste - 211" userId="S::e211.convidado06@etec.sp.gov.br::a1aebdbc-0139-469a-8764-61f99a125500" providerId="AD" clId="Web-{CC174937-1448-4D94-B450-7BFD4F62A4B4}" dt="2021-08-14T03:47:27.744" v="683"/>
          <ac:picMkLst>
            <pc:docMk/>
            <pc:sldMk cId="774768510" sldId="342"/>
            <ac:picMk id="3" creationId="{7A9A1CBD-636A-4920-B979-07539A4D1356}"/>
          </ac:picMkLst>
        </pc:picChg>
        <pc:picChg chg="add mod modCrop">
          <ac:chgData name="Convidado 06 | Etec Zona Leste - 211" userId="S::e211.convidado06@etec.sp.gov.br::a1aebdbc-0139-469a-8764-61f99a125500" providerId="AD" clId="Web-{CC174937-1448-4D94-B450-7BFD4F62A4B4}" dt="2021-08-14T03:47:27.744" v="683"/>
          <ac:picMkLst>
            <pc:docMk/>
            <pc:sldMk cId="774768510" sldId="342"/>
            <ac:picMk id="5" creationId="{990BCB31-7B07-47FD-A153-62A5ADAD540F}"/>
          </ac:picMkLst>
        </pc:picChg>
        <pc:cxnChg chg="add del">
          <ac:chgData name="Convidado 06 | Etec Zona Leste - 211" userId="S::e211.convidado06@etec.sp.gov.br::a1aebdbc-0139-469a-8764-61f99a125500" providerId="AD" clId="Web-{CC174937-1448-4D94-B450-7BFD4F62A4B4}" dt="2021-08-14T03:47:27.744" v="683"/>
          <ac:cxnSpMkLst>
            <pc:docMk/>
            <pc:sldMk cId="774768510" sldId="342"/>
            <ac:cxnSpMk id="23" creationId="{7E7C77BC-7138-40B1-A15B-20F57A494629}"/>
          </ac:cxnSpMkLst>
        </pc:cxnChg>
        <pc:cxnChg chg="add del">
          <ac:chgData name="Convidado 06 | Etec Zona Leste - 211" userId="S::e211.convidado06@etec.sp.gov.br::a1aebdbc-0139-469a-8764-61f99a125500" providerId="AD" clId="Web-{CC174937-1448-4D94-B450-7BFD4F62A4B4}" dt="2021-08-14T03:47:27.744" v="683"/>
          <ac:cxnSpMkLst>
            <pc:docMk/>
            <pc:sldMk cId="774768510" sldId="342"/>
            <ac:cxnSpMk id="25" creationId="{DB146403-F3D6-484B-B2ED-97F9565D0370}"/>
          </ac:cxnSpMkLst>
        </pc:cxnChg>
      </pc:sldChg>
      <pc:sldChg chg="addSp delSp modSp add replId">
        <pc:chgData name="Convidado 06 | Etec Zona Leste - 211" userId="S::e211.convidado06@etec.sp.gov.br::a1aebdbc-0139-469a-8764-61f99a125500" providerId="AD" clId="Web-{CC174937-1448-4D94-B450-7BFD4F62A4B4}" dt="2021-08-14T03:49:55.966" v="708" actId="14100"/>
        <pc:sldMkLst>
          <pc:docMk/>
          <pc:sldMk cId="129684056" sldId="343"/>
        </pc:sldMkLst>
        <pc:spChg chg="mod">
          <ac:chgData name="Convidado 06 | Etec Zona Leste - 211" userId="S::e211.convidado06@etec.sp.gov.br::a1aebdbc-0139-469a-8764-61f99a125500" providerId="AD" clId="Web-{CC174937-1448-4D94-B450-7BFD4F62A4B4}" dt="2021-08-14T03:48:09.370" v="691" actId="20577"/>
          <ac:spMkLst>
            <pc:docMk/>
            <pc:sldMk cId="129684056" sldId="343"/>
            <ac:spMk id="16" creationId="{308B51EB-3696-48CA-A130-E7A8D24C5984}"/>
          </ac:spMkLst>
        </pc:spChg>
        <pc:picChg chg="add mod modCrop">
          <ac:chgData name="Convidado 06 | Etec Zona Leste - 211" userId="S::e211.convidado06@etec.sp.gov.br::a1aebdbc-0139-469a-8764-61f99a125500" providerId="AD" clId="Web-{CC174937-1448-4D94-B450-7BFD4F62A4B4}" dt="2021-08-14T03:49:44.200" v="704" actId="14100"/>
          <ac:picMkLst>
            <pc:docMk/>
            <pc:sldMk cId="129684056" sldId="343"/>
            <ac:picMk id="2" creationId="{70522DB1-6C68-486B-AA17-30E38155235D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48:13.058" v="693"/>
          <ac:picMkLst>
            <pc:docMk/>
            <pc:sldMk cId="129684056" sldId="343"/>
            <ac:picMk id="3" creationId="{7A9A1CBD-636A-4920-B979-07539A4D1356}"/>
          </ac:picMkLst>
        </pc:picChg>
        <pc:picChg chg="del">
          <ac:chgData name="Convidado 06 | Etec Zona Leste - 211" userId="S::e211.convidado06@etec.sp.gov.br::a1aebdbc-0139-469a-8764-61f99a125500" providerId="AD" clId="Web-{CC174937-1448-4D94-B450-7BFD4F62A4B4}" dt="2021-08-14T03:48:11.214" v="692"/>
          <ac:picMkLst>
            <pc:docMk/>
            <pc:sldMk cId="129684056" sldId="343"/>
            <ac:picMk id="5" creationId="{990BCB31-7B07-47FD-A153-62A5ADAD540F}"/>
          </ac:picMkLst>
        </pc:picChg>
        <pc:picChg chg="add mod modCrop">
          <ac:chgData name="Convidado 06 | Etec Zona Leste - 211" userId="S::e211.convidado06@etec.sp.gov.br::a1aebdbc-0139-469a-8764-61f99a125500" providerId="AD" clId="Web-{CC174937-1448-4D94-B450-7BFD4F62A4B4}" dt="2021-08-14T03:49:55.966" v="708" actId="14100"/>
          <ac:picMkLst>
            <pc:docMk/>
            <pc:sldMk cId="129684056" sldId="343"/>
            <ac:picMk id="6" creationId="{68263F1B-2ECF-4A3A-9791-82E648EF4499}"/>
          </ac:picMkLst>
        </pc:picChg>
      </pc:sldChg>
    </pc:docChg>
  </pc:docChgLst>
  <pc:docChgLst>
    <pc:chgData name="Convidado 06 | Etec Zona Leste - 211" userId="S::e211.convidado06@etec.sp.gov.br::a1aebdbc-0139-469a-8764-61f99a125500" providerId="AD" clId="Web-{DAC2D9F8-3FB4-44E7-8567-A2EB1F239DB5}"/>
    <pc:docChg chg="addSld delSld modSld">
      <pc:chgData name="Convidado 06 | Etec Zona Leste - 211" userId="S::e211.convidado06@etec.sp.gov.br::a1aebdbc-0139-469a-8764-61f99a125500" providerId="AD" clId="Web-{DAC2D9F8-3FB4-44E7-8567-A2EB1F239DB5}" dt="2021-08-14T12:37:20.296" v="371" actId="20577"/>
      <pc:docMkLst>
        <pc:docMk/>
      </pc:docMkLst>
      <pc:sldChg chg="addSp modSp">
        <pc:chgData name="Convidado 06 | Etec Zona Leste - 211" userId="S::e211.convidado06@etec.sp.gov.br::a1aebdbc-0139-469a-8764-61f99a125500" providerId="AD" clId="Web-{DAC2D9F8-3FB4-44E7-8567-A2EB1F239DB5}" dt="2021-08-14T12:04:29.532" v="80" actId="20577"/>
        <pc:sldMkLst>
          <pc:docMk/>
          <pc:sldMk cId="3061810721" sldId="330"/>
        </pc:sldMkLst>
        <pc:spChg chg="add mod">
          <ac:chgData name="Convidado 06 | Etec Zona Leste - 211" userId="S::e211.convidado06@etec.sp.gov.br::a1aebdbc-0139-469a-8764-61f99a125500" providerId="AD" clId="Web-{DAC2D9F8-3FB4-44E7-8567-A2EB1F239DB5}" dt="2021-08-14T11:55:30.937" v="8" actId="1076"/>
          <ac:spMkLst>
            <pc:docMk/>
            <pc:sldMk cId="3061810721" sldId="330"/>
            <ac:spMk id="4" creationId="{02DA8D27-E7CC-49D5-89C6-EFC4CCC812C0}"/>
          </ac:spMkLst>
        </pc:spChg>
        <pc:spChg chg="add mod">
          <ac:chgData name="Convidado 06 | Etec Zona Leste - 211" userId="S::e211.convidado06@etec.sp.gov.br::a1aebdbc-0139-469a-8764-61f99a125500" providerId="AD" clId="Web-{DAC2D9F8-3FB4-44E7-8567-A2EB1F239DB5}" dt="2021-08-14T12:02:27.780" v="39" actId="20577"/>
          <ac:spMkLst>
            <pc:docMk/>
            <pc:sldMk cId="3061810721" sldId="330"/>
            <ac:spMk id="6" creationId="{765D40AB-7A0B-4E55-A39F-A86C1F099F20}"/>
          </ac:spMkLst>
        </pc:spChg>
        <pc:spChg chg="add mod">
          <ac:chgData name="Convidado 06 | Etec Zona Leste - 211" userId="S::e211.convidado06@etec.sp.gov.br::a1aebdbc-0139-469a-8764-61f99a125500" providerId="AD" clId="Web-{DAC2D9F8-3FB4-44E7-8567-A2EB1F239DB5}" dt="2021-08-14T12:04:29.532" v="80" actId="20577"/>
          <ac:spMkLst>
            <pc:docMk/>
            <pc:sldMk cId="3061810721" sldId="330"/>
            <ac:spMk id="8" creationId="{7E7DAF5E-5F3B-4AF7-9EA8-4EEBE7F5555D}"/>
          </ac:spMkLst>
        </pc:spChg>
        <pc:cxnChg chg="add mod">
          <ac:chgData name="Convidado 06 | Etec Zona Leste - 211" userId="S::e211.convidado06@etec.sp.gov.br::a1aebdbc-0139-469a-8764-61f99a125500" providerId="AD" clId="Web-{DAC2D9F8-3FB4-44E7-8567-A2EB1F239DB5}" dt="2021-08-14T11:59:37.692" v="29"/>
          <ac:cxnSpMkLst>
            <pc:docMk/>
            <pc:sldMk cId="3061810721" sldId="330"/>
            <ac:cxnSpMk id="5" creationId="{064B5978-4606-4E55-BF2B-731D4808C8AB}"/>
          </ac:cxnSpMkLst>
        </pc:cxnChg>
        <pc:cxnChg chg="add mod">
          <ac:chgData name="Convidado 06 | Etec Zona Leste - 211" userId="S::e211.convidado06@etec.sp.gov.br::a1aebdbc-0139-469a-8764-61f99a125500" providerId="AD" clId="Web-{DAC2D9F8-3FB4-44E7-8567-A2EB1F239DB5}" dt="2021-08-14T12:00:01.942" v="33"/>
          <ac:cxnSpMkLst>
            <pc:docMk/>
            <pc:sldMk cId="3061810721" sldId="330"/>
            <ac:cxnSpMk id="7" creationId="{626BE34C-CB6B-4461-87C6-5AA55D837D89}"/>
          </ac:cxnSpMkLst>
        </pc:cxnChg>
      </pc:sldChg>
      <pc:sldChg chg="addSp modSp">
        <pc:chgData name="Convidado 06 | Etec Zona Leste - 211" userId="S::e211.convidado06@etec.sp.gov.br::a1aebdbc-0139-469a-8764-61f99a125500" providerId="AD" clId="Web-{DAC2D9F8-3FB4-44E7-8567-A2EB1F239DB5}" dt="2021-08-14T12:37:20.296" v="371" actId="20577"/>
        <pc:sldMkLst>
          <pc:docMk/>
          <pc:sldMk cId="3566607153" sldId="333"/>
        </pc:sldMkLst>
        <pc:spChg chg="mod">
          <ac:chgData name="Convidado 06 | Etec Zona Leste - 211" userId="S::e211.convidado06@etec.sp.gov.br::a1aebdbc-0139-469a-8764-61f99a125500" providerId="AD" clId="Web-{DAC2D9F8-3FB4-44E7-8567-A2EB1F239DB5}" dt="2021-08-14T12:26:32.550" v="209" actId="1076"/>
          <ac:spMkLst>
            <pc:docMk/>
            <pc:sldMk cId="3566607153" sldId="333"/>
            <ac:spMk id="2" creationId="{DAE1F1FC-888D-41AD-AF27-F844D5ED87DB}"/>
          </ac:spMkLst>
        </pc:spChg>
        <pc:spChg chg="mod">
          <ac:chgData name="Convidado 06 | Etec Zona Leste - 211" userId="S::e211.convidado06@etec.sp.gov.br::a1aebdbc-0139-469a-8764-61f99a125500" providerId="AD" clId="Web-{DAC2D9F8-3FB4-44E7-8567-A2EB1F239DB5}" dt="2021-08-14T12:26:30.253" v="208" actId="1076"/>
          <ac:spMkLst>
            <pc:docMk/>
            <pc:sldMk cId="3566607153" sldId="333"/>
            <ac:spMk id="11" creationId="{53A7F8B5-9D4D-454B-8F44-570F05BDF923}"/>
          </ac:spMkLst>
        </pc:spChg>
        <pc:spChg chg="mod">
          <ac:chgData name="Convidado 06 | Etec Zona Leste - 211" userId="S::e211.convidado06@etec.sp.gov.br::a1aebdbc-0139-469a-8764-61f99a125500" providerId="AD" clId="Web-{DAC2D9F8-3FB4-44E7-8567-A2EB1F239DB5}" dt="2021-08-14T12:37:20.296" v="371" actId="20577"/>
          <ac:spMkLst>
            <pc:docMk/>
            <pc:sldMk cId="3566607153" sldId="333"/>
            <ac:spMk id="16" creationId="{308B51EB-3696-48CA-A130-E7A8D24C5984}"/>
          </ac:spMkLst>
        </pc:spChg>
        <pc:spChg chg="add mod">
          <ac:chgData name="Convidado 06 | Etec Zona Leste - 211" userId="S::e211.convidado06@etec.sp.gov.br::a1aebdbc-0139-469a-8764-61f99a125500" providerId="AD" clId="Web-{DAC2D9F8-3FB4-44E7-8567-A2EB1F239DB5}" dt="2021-08-14T12:19:43.314" v="173" actId="20577"/>
          <ac:spMkLst>
            <pc:docMk/>
            <pc:sldMk cId="3566607153" sldId="333"/>
            <ac:spMk id="19" creationId="{DC9C27CC-9E3F-4D84-8E26-FA30E80E7186}"/>
          </ac:spMkLst>
        </pc:spChg>
        <pc:picChg chg="mod">
          <ac:chgData name="Convidado 06 | Etec Zona Leste - 211" userId="S::e211.convidado06@etec.sp.gov.br::a1aebdbc-0139-469a-8764-61f99a125500" providerId="AD" clId="Web-{DAC2D9F8-3FB4-44E7-8567-A2EB1F239DB5}" dt="2021-08-14T12:13:31.041" v="98" actId="14100"/>
          <ac:picMkLst>
            <pc:docMk/>
            <pc:sldMk cId="3566607153" sldId="333"/>
            <ac:picMk id="18" creationId="{3CFDC279-89D7-43AC-B49C-060AAA612DBA}"/>
          </ac:picMkLst>
        </pc:picChg>
        <pc:cxnChg chg="mod">
          <ac:chgData name="Convidado 06 | Etec Zona Leste - 211" userId="S::e211.convidado06@etec.sp.gov.br::a1aebdbc-0139-469a-8764-61f99a125500" providerId="AD" clId="Web-{DAC2D9F8-3FB4-44E7-8567-A2EB1F239DB5}" dt="2021-08-14T12:28:32.286" v="252" actId="14100"/>
          <ac:cxnSpMkLst>
            <pc:docMk/>
            <pc:sldMk cId="3566607153" sldId="333"/>
            <ac:cxnSpMk id="15" creationId="{B288D3CB-050C-4ADA-853A-DE5520C45859}"/>
          </ac:cxnSpMkLst>
        </pc:cxnChg>
        <pc:cxnChg chg="mod">
          <ac:chgData name="Convidado 06 | Etec Zona Leste - 211" userId="S::e211.convidado06@etec.sp.gov.br::a1aebdbc-0139-469a-8764-61f99a125500" providerId="AD" clId="Web-{DAC2D9F8-3FB4-44E7-8567-A2EB1F239DB5}" dt="2021-08-14T12:28:46.740" v="254" actId="14100"/>
          <ac:cxnSpMkLst>
            <pc:docMk/>
            <pc:sldMk cId="3566607153" sldId="333"/>
            <ac:cxnSpMk id="17" creationId="{FC4005CE-412C-4E0D-BF9C-57258C7710F0}"/>
          </ac:cxnSpMkLst>
        </pc:cxnChg>
      </pc:sldChg>
      <pc:sldChg chg="new del">
        <pc:chgData name="Convidado 06 | Etec Zona Leste - 211" userId="S::e211.convidado06@etec.sp.gov.br::a1aebdbc-0139-469a-8764-61f99a125500" providerId="AD" clId="Web-{DAC2D9F8-3FB4-44E7-8567-A2EB1F239DB5}" dt="2021-08-14T12:04:33.391" v="81"/>
        <pc:sldMkLst>
          <pc:docMk/>
          <pc:sldMk cId="3434709355" sldId="345"/>
        </pc:sldMkLst>
      </pc:sldChg>
    </pc:docChg>
  </pc:docChgLst>
  <pc:docChgLst>
    <pc:chgData name="Convidado 06 | Etec Zona Leste - 211" userId="S::e211.convidado06@etec.sp.gov.br::a1aebdbc-0139-469a-8764-61f99a125500" providerId="AD" clId="Web-{0D3FCE51-F4CD-4D95-9EDA-FEBD1661F9A7}"/>
    <pc:docChg chg="modSld">
      <pc:chgData name="Convidado 06 | Etec Zona Leste - 211" userId="S::e211.convidado06@etec.sp.gov.br::a1aebdbc-0139-469a-8764-61f99a125500" providerId="AD" clId="Web-{0D3FCE51-F4CD-4D95-9EDA-FEBD1661F9A7}" dt="2021-08-14T13:24:43.766" v="108" actId="14100"/>
      <pc:docMkLst>
        <pc:docMk/>
      </pc:docMkLst>
      <pc:sldChg chg="delSp modSp">
        <pc:chgData name="Convidado 06 | Etec Zona Leste - 211" userId="S::e211.convidado06@etec.sp.gov.br::a1aebdbc-0139-469a-8764-61f99a125500" providerId="AD" clId="Web-{0D3FCE51-F4CD-4D95-9EDA-FEBD1661F9A7}" dt="2021-08-14T13:19:54.167" v="67" actId="14100"/>
        <pc:sldMkLst>
          <pc:docMk/>
          <pc:sldMk cId="2016707203" sldId="334"/>
        </pc:sldMkLst>
        <pc:spChg chg="mod">
          <ac:chgData name="Convidado 06 | Etec Zona Leste - 211" userId="S::e211.convidado06@etec.sp.gov.br::a1aebdbc-0139-469a-8764-61f99a125500" providerId="AD" clId="Web-{0D3FCE51-F4CD-4D95-9EDA-FEBD1661F9A7}" dt="2021-08-14T13:19:45.963" v="66" actId="20577"/>
          <ac:spMkLst>
            <pc:docMk/>
            <pc:sldMk cId="2016707203" sldId="334"/>
            <ac:spMk id="16" creationId="{308B51EB-3696-48CA-A130-E7A8D24C5984}"/>
          </ac:spMkLst>
        </pc:spChg>
        <pc:picChg chg="mod">
          <ac:chgData name="Convidado 06 | Etec Zona Leste - 211" userId="S::e211.convidado06@etec.sp.gov.br::a1aebdbc-0139-469a-8764-61f99a125500" providerId="AD" clId="Web-{0D3FCE51-F4CD-4D95-9EDA-FEBD1661F9A7}" dt="2021-08-14T13:13:20.418" v="53" actId="14100"/>
          <ac:picMkLst>
            <pc:docMk/>
            <pc:sldMk cId="2016707203" sldId="334"/>
            <ac:picMk id="18" creationId="{264A818D-53E2-42DF-875A-0508D8F8F3C4}"/>
          </ac:picMkLst>
        </pc:picChg>
        <pc:cxnChg chg="mod">
          <ac:chgData name="Convidado 06 | Etec Zona Leste - 211" userId="S::e211.convidado06@etec.sp.gov.br::a1aebdbc-0139-469a-8764-61f99a125500" providerId="AD" clId="Web-{0D3FCE51-F4CD-4D95-9EDA-FEBD1661F9A7}" dt="2021-08-14T13:11:39.493" v="7" actId="14100"/>
          <ac:cxnSpMkLst>
            <pc:docMk/>
            <pc:sldMk cId="2016707203" sldId="334"/>
            <ac:cxnSpMk id="15" creationId="{B288D3CB-050C-4ADA-853A-DE5520C45859}"/>
          </ac:cxnSpMkLst>
        </pc:cxnChg>
        <pc:cxnChg chg="mod">
          <ac:chgData name="Convidado 06 | Etec Zona Leste - 211" userId="S::e211.convidado06@etec.sp.gov.br::a1aebdbc-0139-469a-8764-61f99a125500" providerId="AD" clId="Web-{0D3FCE51-F4CD-4D95-9EDA-FEBD1661F9A7}" dt="2021-08-14T13:19:54.167" v="67" actId="14100"/>
          <ac:cxnSpMkLst>
            <pc:docMk/>
            <pc:sldMk cId="2016707203" sldId="334"/>
            <ac:cxnSpMk id="17" creationId="{FC4005CE-412C-4E0D-BF9C-57258C7710F0}"/>
          </ac:cxnSpMkLst>
        </pc:cxnChg>
        <pc:cxnChg chg="del">
          <ac:chgData name="Convidado 06 | Etec Zona Leste - 211" userId="S::e211.convidado06@etec.sp.gov.br::a1aebdbc-0139-469a-8764-61f99a125500" providerId="AD" clId="Web-{0D3FCE51-F4CD-4D95-9EDA-FEBD1661F9A7}" dt="2021-08-14T13:11:23.571" v="5"/>
          <ac:cxnSpMkLst>
            <pc:docMk/>
            <pc:sldMk cId="2016707203" sldId="334"/>
            <ac:cxnSpMk id="19" creationId="{3578FE94-CB04-43E8-B9D7-C61964E032D9}"/>
          </ac:cxnSpMkLst>
        </pc:cxnChg>
      </pc:sldChg>
      <pc:sldChg chg="delSp modSp">
        <pc:chgData name="Convidado 06 | Etec Zona Leste - 211" userId="S::e211.convidado06@etec.sp.gov.br::a1aebdbc-0139-469a-8764-61f99a125500" providerId="AD" clId="Web-{0D3FCE51-F4CD-4D95-9EDA-FEBD1661F9A7}" dt="2021-08-14T13:24:43.766" v="108" actId="14100"/>
        <pc:sldMkLst>
          <pc:docMk/>
          <pc:sldMk cId="2155608582" sldId="335"/>
        </pc:sldMkLst>
        <pc:spChg chg="mod">
          <ac:chgData name="Convidado 06 | Etec Zona Leste - 211" userId="S::e211.convidado06@etec.sp.gov.br::a1aebdbc-0139-469a-8764-61f99a125500" providerId="AD" clId="Web-{0D3FCE51-F4CD-4D95-9EDA-FEBD1661F9A7}" dt="2021-08-14T13:24:43.766" v="108" actId="14100"/>
          <ac:spMkLst>
            <pc:docMk/>
            <pc:sldMk cId="2155608582" sldId="335"/>
            <ac:spMk id="16" creationId="{308B51EB-3696-48CA-A130-E7A8D24C5984}"/>
          </ac:spMkLst>
        </pc:spChg>
        <pc:picChg chg="mod">
          <ac:chgData name="Convidado 06 | Etec Zona Leste - 211" userId="S::e211.convidado06@etec.sp.gov.br::a1aebdbc-0139-469a-8764-61f99a125500" providerId="AD" clId="Web-{0D3FCE51-F4CD-4D95-9EDA-FEBD1661F9A7}" dt="2021-08-14T13:23:14.780" v="73" actId="14100"/>
          <ac:picMkLst>
            <pc:docMk/>
            <pc:sldMk cId="2155608582" sldId="335"/>
            <ac:picMk id="18" creationId="{998B2EB9-EC81-4E58-8960-5BF8A20A708D}"/>
          </ac:picMkLst>
        </pc:picChg>
        <pc:cxnChg chg="mod">
          <ac:chgData name="Convidado 06 | Etec Zona Leste - 211" userId="S::e211.convidado06@etec.sp.gov.br::a1aebdbc-0139-469a-8764-61f99a125500" providerId="AD" clId="Web-{0D3FCE51-F4CD-4D95-9EDA-FEBD1661F9A7}" dt="2021-08-14T13:23:04.202" v="71" actId="14100"/>
          <ac:cxnSpMkLst>
            <pc:docMk/>
            <pc:sldMk cId="2155608582" sldId="335"/>
            <ac:cxnSpMk id="15" creationId="{B288D3CB-050C-4ADA-853A-DE5520C45859}"/>
          </ac:cxnSpMkLst>
        </pc:cxnChg>
        <pc:cxnChg chg="mod">
          <ac:chgData name="Convidado 06 | Etec Zona Leste - 211" userId="S::e211.convidado06@etec.sp.gov.br::a1aebdbc-0139-469a-8764-61f99a125500" providerId="AD" clId="Web-{0D3FCE51-F4CD-4D95-9EDA-FEBD1661F9A7}" dt="2021-08-14T13:22:56.373" v="70" actId="14100"/>
          <ac:cxnSpMkLst>
            <pc:docMk/>
            <pc:sldMk cId="2155608582" sldId="335"/>
            <ac:cxnSpMk id="17" creationId="{FC4005CE-412C-4E0D-BF9C-57258C7710F0}"/>
          </ac:cxnSpMkLst>
        </pc:cxnChg>
        <pc:cxnChg chg="del">
          <ac:chgData name="Convidado 06 | Etec Zona Leste - 211" userId="S::e211.convidado06@etec.sp.gov.br::a1aebdbc-0139-469a-8764-61f99a125500" providerId="AD" clId="Web-{0D3FCE51-F4CD-4D95-9EDA-FEBD1661F9A7}" dt="2021-08-14T13:22:42.858" v="68"/>
          <ac:cxnSpMkLst>
            <pc:docMk/>
            <pc:sldMk cId="2155608582" sldId="335"/>
            <ac:cxnSpMk id="19" creationId="{3578FE94-CB04-43E8-B9D7-C61964E032D9}"/>
          </ac:cxnSpMkLst>
        </pc:cxnChg>
        <pc:cxnChg chg="del">
          <ac:chgData name="Convidado 06 | Etec Zona Leste - 211" userId="S::e211.convidado06@etec.sp.gov.br::a1aebdbc-0139-469a-8764-61f99a125500" providerId="AD" clId="Web-{0D3FCE51-F4CD-4D95-9EDA-FEBD1661F9A7}" dt="2021-08-14T13:22:48.639" v="69"/>
          <ac:cxnSpMkLst>
            <pc:docMk/>
            <pc:sldMk cId="2155608582" sldId="335"/>
            <ac:cxnSpMk id="20" creationId="{131E8510-9732-4BE1-BCEC-AB6E07F28CB2}"/>
          </ac:cxnSpMkLst>
        </pc:cxnChg>
      </pc:sldChg>
    </pc:docChg>
  </pc:docChgLst>
  <pc:docChgLst>
    <pc:chgData name="FRANCISCO GONCALO DOS SANTOS JUNIOR" userId="S::francisco.santos145@etec.sp.gov.br::b9f5800c-2f93-497d-b244-b3652141083b" providerId="AD" clId="Web-{971143BE-2D1D-49AC-ADA7-2F9895E47384}"/>
    <pc:docChg chg="modSld">
      <pc:chgData name="FRANCISCO GONCALO DOS SANTOS JUNIOR" userId="S::francisco.santos145@etec.sp.gov.br::b9f5800c-2f93-497d-b244-b3652141083b" providerId="AD" clId="Web-{971143BE-2D1D-49AC-ADA7-2F9895E47384}" dt="2021-08-26T17:56:06.105" v="11" actId="20577"/>
      <pc:docMkLst>
        <pc:docMk/>
      </pc:docMkLst>
      <pc:sldChg chg="modSp">
        <pc:chgData name="FRANCISCO GONCALO DOS SANTOS JUNIOR" userId="S::francisco.santos145@etec.sp.gov.br::b9f5800c-2f93-497d-b244-b3652141083b" providerId="AD" clId="Web-{971143BE-2D1D-49AC-ADA7-2F9895E47384}" dt="2021-08-26T17:55:25.383" v="7" actId="20577"/>
        <pc:sldMkLst>
          <pc:docMk/>
          <pc:sldMk cId="3142316807" sldId="347"/>
        </pc:sldMkLst>
        <pc:spChg chg="mod">
          <ac:chgData name="FRANCISCO GONCALO DOS SANTOS JUNIOR" userId="S::francisco.santos145@etec.sp.gov.br::b9f5800c-2f93-497d-b244-b3652141083b" providerId="AD" clId="Web-{971143BE-2D1D-49AC-ADA7-2F9895E47384}" dt="2021-08-26T17:55:25.383" v="7" actId="20577"/>
          <ac:spMkLst>
            <pc:docMk/>
            <pc:sldMk cId="3142316807" sldId="347"/>
            <ac:spMk id="3" creationId="{D96D9720-D41A-438E-B6A4-8AD5CFECFBA6}"/>
          </ac:spMkLst>
        </pc:spChg>
      </pc:sldChg>
      <pc:sldChg chg="modSp">
        <pc:chgData name="FRANCISCO GONCALO DOS SANTOS JUNIOR" userId="S::francisco.santos145@etec.sp.gov.br::b9f5800c-2f93-497d-b244-b3652141083b" providerId="AD" clId="Web-{971143BE-2D1D-49AC-ADA7-2F9895E47384}" dt="2021-08-26T17:56:06.105" v="11" actId="20577"/>
        <pc:sldMkLst>
          <pc:docMk/>
          <pc:sldMk cId="2407162300" sldId="349"/>
        </pc:sldMkLst>
        <pc:spChg chg="mod">
          <ac:chgData name="FRANCISCO GONCALO DOS SANTOS JUNIOR" userId="S::francisco.santos145@etec.sp.gov.br::b9f5800c-2f93-497d-b244-b3652141083b" providerId="AD" clId="Web-{971143BE-2D1D-49AC-ADA7-2F9895E47384}" dt="2021-08-26T17:56:06.105" v="11" actId="20577"/>
          <ac:spMkLst>
            <pc:docMk/>
            <pc:sldMk cId="2407162300" sldId="349"/>
            <ac:spMk id="3" creationId="{00000000-0000-0000-0000-000000000000}"/>
          </ac:spMkLst>
        </pc:spChg>
      </pc:sldChg>
    </pc:docChg>
  </pc:docChgLst>
  <pc:docChgLst>
    <pc:chgData name="Convidado 06 | Etec Zona Leste - 211" userId="S::e211.convidado06@etec.sp.gov.br::a1aebdbc-0139-469a-8764-61f99a125500" providerId="AD" clId="Web-{582C0328-8BAD-42B7-9190-59518C0A0D5A}"/>
    <pc:docChg chg="modSld">
      <pc:chgData name="Convidado 06 | Etec Zona Leste - 211" userId="S::e211.convidado06@etec.sp.gov.br::a1aebdbc-0139-469a-8764-61f99a125500" providerId="AD" clId="Web-{582C0328-8BAD-42B7-9190-59518C0A0D5A}" dt="2021-08-14T13:32:55.869" v="43" actId="20577"/>
      <pc:docMkLst>
        <pc:docMk/>
      </pc:docMkLst>
      <pc:sldChg chg="modSp">
        <pc:chgData name="Convidado 06 | Etec Zona Leste - 211" userId="S::e211.convidado06@etec.sp.gov.br::a1aebdbc-0139-469a-8764-61f99a125500" providerId="AD" clId="Web-{582C0328-8BAD-42B7-9190-59518C0A0D5A}" dt="2021-08-14T13:32:55.869" v="43" actId="20577"/>
        <pc:sldMkLst>
          <pc:docMk/>
          <pc:sldMk cId="2155608582" sldId="335"/>
        </pc:sldMkLst>
        <pc:spChg chg="mod">
          <ac:chgData name="Convidado 06 | Etec Zona Leste - 211" userId="S::e211.convidado06@etec.sp.gov.br::a1aebdbc-0139-469a-8764-61f99a125500" providerId="AD" clId="Web-{582C0328-8BAD-42B7-9190-59518C0A0D5A}" dt="2021-08-14T13:27:31.128" v="1" actId="1076"/>
          <ac:spMkLst>
            <pc:docMk/>
            <pc:sldMk cId="2155608582" sldId="335"/>
            <ac:spMk id="2" creationId="{DAE1F1FC-888D-41AD-AF27-F844D5ED87DB}"/>
          </ac:spMkLst>
        </pc:spChg>
        <pc:spChg chg="mod">
          <ac:chgData name="Convidado 06 | Etec Zona Leste - 211" userId="S::e211.convidado06@etec.sp.gov.br::a1aebdbc-0139-469a-8764-61f99a125500" providerId="AD" clId="Web-{582C0328-8BAD-42B7-9190-59518C0A0D5A}" dt="2021-08-14T13:32:55.869" v="43" actId="20577"/>
          <ac:spMkLst>
            <pc:docMk/>
            <pc:sldMk cId="2155608582" sldId="335"/>
            <ac:spMk id="16" creationId="{308B51EB-3696-48CA-A130-E7A8D24C5984}"/>
          </ac:spMkLst>
        </pc:spChg>
        <pc:cxnChg chg="mod">
          <ac:chgData name="Convidado 06 | Etec Zona Leste - 211" userId="S::e211.convidado06@etec.sp.gov.br::a1aebdbc-0139-469a-8764-61f99a125500" providerId="AD" clId="Web-{582C0328-8BAD-42B7-9190-59518C0A0D5A}" dt="2021-08-14T13:27:22.018" v="0" actId="14100"/>
          <ac:cxnSpMkLst>
            <pc:docMk/>
            <pc:sldMk cId="2155608582" sldId="335"/>
            <ac:cxnSpMk id="15" creationId="{B288D3CB-050C-4ADA-853A-DE5520C45859}"/>
          </ac:cxnSpMkLst>
        </pc:cxnChg>
        <pc:cxnChg chg="mod">
          <ac:chgData name="Convidado 06 | Etec Zona Leste - 211" userId="S::e211.convidado06@etec.sp.gov.br::a1aebdbc-0139-469a-8764-61f99a125500" providerId="AD" clId="Web-{582C0328-8BAD-42B7-9190-59518C0A0D5A}" dt="2021-08-14T13:27:46.425" v="2" actId="14100"/>
          <ac:cxnSpMkLst>
            <pc:docMk/>
            <pc:sldMk cId="2155608582" sldId="335"/>
            <ac:cxnSpMk id="17" creationId="{FC4005CE-412C-4E0D-BF9C-57258C7710F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79BD6-842D-420F-A657-34A28B140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8625E5-403B-4EDA-AB5F-BF516F6F0C53}">
      <dgm:prSet phldrT="[Texto]"/>
      <dgm:spPr/>
      <dgm:t>
        <a:bodyPr/>
        <a:lstStyle/>
        <a:p>
          <a:r>
            <a:rPr lang="pt-BR" dirty="0"/>
            <a:t>Home</a:t>
          </a:r>
        </a:p>
      </dgm:t>
    </dgm:pt>
    <dgm:pt modelId="{EAAE7564-F600-4863-BDDF-E8107162A6C8}" type="parTrans" cxnId="{C8CB4C6B-B96A-4990-AAE5-E54A88FAD800}">
      <dgm:prSet/>
      <dgm:spPr/>
      <dgm:t>
        <a:bodyPr/>
        <a:lstStyle/>
        <a:p>
          <a:endParaRPr lang="pt-BR"/>
        </a:p>
      </dgm:t>
    </dgm:pt>
    <dgm:pt modelId="{75EBEBD0-B762-4C3B-BCD4-95A7EFAB1899}" type="sibTrans" cxnId="{C8CB4C6B-B96A-4990-AAE5-E54A88FAD800}">
      <dgm:prSet/>
      <dgm:spPr/>
      <dgm:t>
        <a:bodyPr/>
        <a:lstStyle/>
        <a:p>
          <a:endParaRPr lang="pt-BR"/>
        </a:p>
      </dgm:t>
    </dgm:pt>
    <dgm:pt modelId="{3F201F24-D16A-43A0-8189-C0972A73DFFA}" type="asst">
      <dgm:prSet phldrT="[Texto]"/>
      <dgm:spPr/>
      <dgm:t>
        <a:bodyPr/>
        <a:lstStyle/>
        <a:p>
          <a:r>
            <a:rPr lang="pt-BR" dirty="0"/>
            <a:t>Sobre</a:t>
          </a:r>
        </a:p>
      </dgm:t>
    </dgm:pt>
    <dgm:pt modelId="{263B8FC5-FC58-41E6-B388-1C231D4F6E21}" type="parTrans" cxnId="{E74B6E07-E604-4D6C-8717-94570B7F7DB0}">
      <dgm:prSet/>
      <dgm:spPr/>
      <dgm:t>
        <a:bodyPr/>
        <a:lstStyle/>
        <a:p>
          <a:endParaRPr lang="pt-BR"/>
        </a:p>
      </dgm:t>
    </dgm:pt>
    <dgm:pt modelId="{0FEF37E9-248B-4EB0-90D1-A9B66DA998B4}" type="sibTrans" cxnId="{E74B6E07-E604-4D6C-8717-94570B7F7DB0}">
      <dgm:prSet/>
      <dgm:spPr/>
      <dgm:t>
        <a:bodyPr/>
        <a:lstStyle/>
        <a:p>
          <a:endParaRPr lang="pt-BR"/>
        </a:p>
      </dgm:t>
    </dgm:pt>
    <dgm:pt modelId="{18F51F15-E4D8-4E51-974D-7653DBE1E663}">
      <dgm:prSet phldrT="[Texto]"/>
      <dgm:spPr/>
      <dgm:t>
        <a:bodyPr/>
        <a:lstStyle/>
        <a:p>
          <a:r>
            <a:rPr lang="pt-BR" dirty="0"/>
            <a:t>Produtos</a:t>
          </a:r>
        </a:p>
      </dgm:t>
    </dgm:pt>
    <dgm:pt modelId="{DCD7CAB8-4217-4E13-B456-E2C0751877D3}" type="parTrans" cxnId="{66350170-DACB-4508-9598-725AA9987C88}">
      <dgm:prSet/>
      <dgm:spPr/>
      <dgm:t>
        <a:bodyPr/>
        <a:lstStyle/>
        <a:p>
          <a:endParaRPr lang="pt-BR"/>
        </a:p>
      </dgm:t>
    </dgm:pt>
    <dgm:pt modelId="{CC0A9F5D-EB2A-42B1-B4D6-47129264411F}" type="sibTrans" cxnId="{66350170-DACB-4508-9598-725AA9987C88}">
      <dgm:prSet/>
      <dgm:spPr/>
      <dgm:t>
        <a:bodyPr/>
        <a:lstStyle/>
        <a:p>
          <a:endParaRPr lang="pt-BR"/>
        </a:p>
      </dgm:t>
    </dgm:pt>
    <dgm:pt modelId="{29548E2B-8BB0-4011-B722-D06E1C0C1E21}">
      <dgm:prSet phldrT="[Texto]"/>
      <dgm:spPr/>
      <dgm:t>
        <a:bodyPr/>
        <a:lstStyle/>
        <a:p>
          <a:r>
            <a:rPr lang="pt-BR" dirty="0"/>
            <a:t>Serviços</a:t>
          </a:r>
        </a:p>
      </dgm:t>
    </dgm:pt>
    <dgm:pt modelId="{D6A979A2-7FA6-402E-924B-9BB29C029E1B}" type="parTrans" cxnId="{EEC6026B-ABE9-4BDA-85CC-8F3DA8BE7C8C}">
      <dgm:prSet/>
      <dgm:spPr/>
      <dgm:t>
        <a:bodyPr/>
        <a:lstStyle/>
        <a:p>
          <a:endParaRPr lang="pt-BR"/>
        </a:p>
      </dgm:t>
    </dgm:pt>
    <dgm:pt modelId="{E5C7956C-9593-4C98-BAF9-7EE6DECC023A}" type="sibTrans" cxnId="{EEC6026B-ABE9-4BDA-85CC-8F3DA8BE7C8C}">
      <dgm:prSet/>
      <dgm:spPr/>
      <dgm:t>
        <a:bodyPr/>
        <a:lstStyle/>
        <a:p>
          <a:endParaRPr lang="pt-BR"/>
        </a:p>
      </dgm:t>
    </dgm:pt>
    <dgm:pt modelId="{CE93D579-978F-49E7-AFF2-CFE453FCAC63}">
      <dgm:prSet phldrT="[Texto]"/>
      <dgm:spPr/>
      <dgm:t>
        <a:bodyPr/>
        <a:lstStyle/>
        <a:p>
          <a:r>
            <a:rPr lang="pt-BR" dirty="0"/>
            <a:t>Contato</a:t>
          </a:r>
        </a:p>
      </dgm:t>
    </dgm:pt>
    <dgm:pt modelId="{7C4FB74C-C7D9-429D-86EE-592A42E29A2F}" type="parTrans" cxnId="{1C993D8D-A6A2-4249-A2D5-C917FD113105}">
      <dgm:prSet/>
      <dgm:spPr/>
      <dgm:t>
        <a:bodyPr/>
        <a:lstStyle/>
        <a:p>
          <a:endParaRPr lang="pt-BR"/>
        </a:p>
      </dgm:t>
    </dgm:pt>
    <dgm:pt modelId="{2171C24A-4951-4EAD-8C16-608A88C29B30}" type="sibTrans" cxnId="{1C993D8D-A6A2-4249-A2D5-C917FD113105}">
      <dgm:prSet/>
      <dgm:spPr/>
      <dgm:t>
        <a:bodyPr/>
        <a:lstStyle/>
        <a:p>
          <a:endParaRPr lang="pt-BR"/>
        </a:p>
      </dgm:t>
    </dgm:pt>
    <dgm:pt modelId="{432E64F8-690D-4223-9E0C-AE43BBCDFE1F}" type="pres">
      <dgm:prSet presAssocID="{1A279BD6-842D-420F-A657-34A28B140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6308C-BB49-4FDA-AF20-8E7156748FC8}" type="pres">
      <dgm:prSet presAssocID="{3F8625E5-403B-4EDA-AB5F-BF516F6F0C53}" presName="hierRoot1" presStyleCnt="0">
        <dgm:presLayoutVars>
          <dgm:hierBranch val="init"/>
        </dgm:presLayoutVars>
      </dgm:prSet>
      <dgm:spPr/>
    </dgm:pt>
    <dgm:pt modelId="{AFF59FE4-FB6D-40CA-AC79-68AA47F93D1A}" type="pres">
      <dgm:prSet presAssocID="{3F8625E5-403B-4EDA-AB5F-BF516F6F0C53}" presName="rootComposite1" presStyleCnt="0"/>
      <dgm:spPr/>
    </dgm:pt>
    <dgm:pt modelId="{D3710AEC-AFEC-4DD1-BA21-628717482619}" type="pres">
      <dgm:prSet presAssocID="{3F8625E5-403B-4EDA-AB5F-BF516F6F0C53}" presName="rootText1" presStyleLbl="node0" presStyleIdx="0" presStyleCnt="1">
        <dgm:presLayoutVars>
          <dgm:chPref val="3"/>
        </dgm:presLayoutVars>
      </dgm:prSet>
      <dgm:spPr/>
    </dgm:pt>
    <dgm:pt modelId="{7E22C7A8-D952-4C3B-8797-AFE5B296E9D2}" type="pres">
      <dgm:prSet presAssocID="{3F8625E5-403B-4EDA-AB5F-BF516F6F0C53}" presName="rootConnector1" presStyleLbl="node1" presStyleIdx="0" presStyleCnt="0"/>
      <dgm:spPr/>
    </dgm:pt>
    <dgm:pt modelId="{CA3DBD94-9F90-4083-90E3-B50935B77F7A}" type="pres">
      <dgm:prSet presAssocID="{3F8625E5-403B-4EDA-AB5F-BF516F6F0C53}" presName="hierChild2" presStyleCnt="0"/>
      <dgm:spPr/>
    </dgm:pt>
    <dgm:pt modelId="{9022515D-98AE-44F8-9BB8-A9214D3370A2}" type="pres">
      <dgm:prSet presAssocID="{DCD7CAB8-4217-4E13-B456-E2C0751877D3}" presName="Name37" presStyleLbl="parChTrans1D2" presStyleIdx="0" presStyleCnt="4"/>
      <dgm:spPr/>
    </dgm:pt>
    <dgm:pt modelId="{89C21752-6559-4CAC-A888-4E4596E4EEB2}" type="pres">
      <dgm:prSet presAssocID="{18F51F15-E4D8-4E51-974D-7653DBE1E663}" presName="hierRoot2" presStyleCnt="0">
        <dgm:presLayoutVars>
          <dgm:hierBranch val="init"/>
        </dgm:presLayoutVars>
      </dgm:prSet>
      <dgm:spPr/>
    </dgm:pt>
    <dgm:pt modelId="{AE15ED5C-5D29-407B-9647-14CF85BDE767}" type="pres">
      <dgm:prSet presAssocID="{18F51F15-E4D8-4E51-974D-7653DBE1E663}" presName="rootComposite" presStyleCnt="0"/>
      <dgm:spPr/>
    </dgm:pt>
    <dgm:pt modelId="{44004EDE-12B8-4C72-AA08-525904C4530B}" type="pres">
      <dgm:prSet presAssocID="{18F51F15-E4D8-4E51-974D-7653DBE1E663}" presName="rootText" presStyleLbl="node2" presStyleIdx="0" presStyleCnt="3">
        <dgm:presLayoutVars>
          <dgm:chPref val="3"/>
        </dgm:presLayoutVars>
      </dgm:prSet>
      <dgm:spPr/>
    </dgm:pt>
    <dgm:pt modelId="{B33647BD-78B6-493F-A952-AC2900F86BF8}" type="pres">
      <dgm:prSet presAssocID="{18F51F15-E4D8-4E51-974D-7653DBE1E663}" presName="rootConnector" presStyleLbl="node2" presStyleIdx="0" presStyleCnt="3"/>
      <dgm:spPr/>
    </dgm:pt>
    <dgm:pt modelId="{E0868A0E-DE6A-42D6-A188-A6B2BAA27B30}" type="pres">
      <dgm:prSet presAssocID="{18F51F15-E4D8-4E51-974D-7653DBE1E663}" presName="hierChild4" presStyleCnt="0"/>
      <dgm:spPr/>
    </dgm:pt>
    <dgm:pt modelId="{7ACEBA20-F999-43C3-93F8-D1FA7A1D72F4}" type="pres">
      <dgm:prSet presAssocID="{18F51F15-E4D8-4E51-974D-7653DBE1E663}" presName="hierChild5" presStyleCnt="0"/>
      <dgm:spPr/>
    </dgm:pt>
    <dgm:pt modelId="{DD31D786-05D7-490C-99ED-312749689116}" type="pres">
      <dgm:prSet presAssocID="{D6A979A2-7FA6-402E-924B-9BB29C029E1B}" presName="Name37" presStyleLbl="parChTrans1D2" presStyleIdx="1" presStyleCnt="4"/>
      <dgm:spPr/>
    </dgm:pt>
    <dgm:pt modelId="{2BF36A87-2F51-4F25-962D-0E7994598325}" type="pres">
      <dgm:prSet presAssocID="{29548E2B-8BB0-4011-B722-D06E1C0C1E21}" presName="hierRoot2" presStyleCnt="0">
        <dgm:presLayoutVars>
          <dgm:hierBranch val="init"/>
        </dgm:presLayoutVars>
      </dgm:prSet>
      <dgm:spPr/>
    </dgm:pt>
    <dgm:pt modelId="{B48A8A1E-1160-44DF-95DF-DB0B9454FFD7}" type="pres">
      <dgm:prSet presAssocID="{29548E2B-8BB0-4011-B722-D06E1C0C1E21}" presName="rootComposite" presStyleCnt="0"/>
      <dgm:spPr/>
    </dgm:pt>
    <dgm:pt modelId="{6DD36DF5-88E1-4921-A584-660E15FB4BCA}" type="pres">
      <dgm:prSet presAssocID="{29548E2B-8BB0-4011-B722-D06E1C0C1E21}" presName="rootText" presStyleLbl="node2" presStyleIdx="1" presStyleCnt="3">
        <dgm:presLayoutVars>
          <dgm:chPref val="3"/>
        </dgm:presLayoutVars>
      </dgm:prSet>
      <dgm:spPr/>
    </dgm:pt>
    <dgm:pt modelId="{334B2071-D195-4BF7-996E-2F4E5D16DA3D}" type="pres">
      <dgm:prSet presAssocID="{29548E2B-8BB0-4011-B722-D06E1C0C1E21}" presName="rootConnector" presStyleLbl="node2" presStyleIdx="1" presStyleCnt="3"/>
      <dgm:spPr/>
    </dgm:pt>
    <dgm:pt modelId="{1D6C49DD-583C-4CB6-ACE2-8EF78FBB7427}" type="pres">
      <dgm:prSet presAssocID="{29548E2B-8BB0-4011-B722-D06E1C0C1E21}" presName="hierChild4" presStyleCnt="0"/>
      <dgm:spPr/>
    </dgm:pt>
    <dgm:pt modelId="{6DBE6E08-F37C-4E17-8FE2-E574F401FB70}" type="pres">
      <dgm:prSet presAssocID="{29548E2B-8BB0-4011-B722-D06E1C0C1E21}" presName="hierChild5" presStyleCnt="0"/>
      <dgm:spPr/>
    </dgm:pt>
    <dgm:pt modelId="{420AFDF1-F1A0-47BD-989A-5F28233E9AB0}" type="pres">
      <dgm:prSet presAssocID="{7C4FB74C-C7D9-429D-86EE-592A42E29A2F}" presName="Name37" presStyleLbl="parChTrans1D2" presStyleIdx="2" presStyleCnt="4"/>
      <dgm:spPr/>
    </dgm:pt>
    <dgm:pt modelId="{EECB7063-8C31-49E4-B972-6C5A7BC32E83}" type="pres">
      <dgm:prSet presAssocID="{CE93D579-978F-49E7-AFF2-CFE453FCAC63}" presName="hierRoot2" presStyleCnt="0">
        <dgm:presLayoutVars>
          <dgm:hierBranch val="init"/>
        </dgm:presLayoutVars>
      </dgm:prSet>
      <dgm:spPr/>
    </dgm:pt>
    <dgm:pt modelId="{5E0CE07C-8B94-419A-A5AC-DBF978F13C72}" type="pres">
      <dgm:prSet presAssocID="{CE93D579-978F-49E7-AFF2-CFE453FCAC63}" presName="rootComposite" presStyleCnt="0"/>
      <dgm:spPr/>
    </dgm:pt>
    <dgm:pt modelId="{057004BE-BCA3-4803-9D9B-8DEFE3729B29}" type="pres">
      <dgm:prSet presAssocID="{CE93D579-978F-49E7-AFF2-CFE453FCAC63}" presName="rootText" presStyleLbl="node2" presStyleIdx="2" presStyleCnt="3">
        <dgm:presLayoutVars>
          <dgm:chPref val="3"/>
        </dgm:presLayoutVars>
      </dgm:prSet>
      <dgm:spPr/>
    </dgm:pt>
    <dgm:pt modelId="{2C34C06C-A18E-4B1E-B6A3-063AB7C1A9D6}" type="pres">
      <dgm:prSet presAssocID="{CE93D579-978F-49E7-AFF2-CFE453FCAC63}" presName="rootConnector" presStyleLbl="node2" presStyleIdx="2" presStyleCnt="3"/>
      <dgm:spPr/>
    </dgm:pt>
    <dgm:pt modelId="{8873F22E-A4C3-4B86-87D2-27F6BA0DF291}" type="pres">
      <dgm:prSet presAssocID="{CE93D579-978F-49E7-AFF2-CFE453FCAC63}" presName="hierChild4" presStyleCnt="0"/>
      <dgm:spPr/>
    </dgm:pt>
    <dgm:pt modelId="{832F892E-9644-470A-A211-3C1EF346E9B9}" type="pres">
      <dgm:prSet presAssocID="{CE93D579-978F-49E7-AFF2-CFE453FCAC63}" presName="hierChild5" presStyleCnt="0"/>
      <dgm:spPr/>
    </dgm:pt>
    <dgm:pt modelId="{18733E85-D036-4C4A-81E3-93BCC327D09A}" type="pres">
      <dgm:prSet presAssocID="{3F8625E5-403B-4EDA-AB5F-BF516F6F0C53}" presName="hierChild3" presStyleCnt="0"/>
      <dgm:spPr/>
    </dgm:pt>
    <dgm:pt modelId="{323B9A6B-C2D6-498F-AC49-C290AF599CA7}" type="pres">
      <dgm:prSet presAssocID="{263B8FC5-FC58-41E6-B388-1C231D4F6E21}" presName="Name111" presStyleLbl="parChTrans1D2" presStyleIdx="3" presStyleCnt="4"/>
      <dgm:spPr/>
    </dgm:pt>
    <dgm:pt modelId="{7AC1E912-EDA9-446B-8F89-A34972DBA141}" type="pres">
      <dgm:prSet presAssocID="{3F201F24-D16A-43A0-8189-C0972A73DFFA}" presName="hierRoot3" presStyleCnt="0">
        <dgm:presLayoutVars>
          <dgm:hierBranch val="init"/>
        </dgm:presLayoutVars>
      </dgm:prSet>
      <dgm:spPr/>
    </dgm:pt>
    <dgm:pt modelId="{AA989E5E-AF59-4554-A0D6-48C739E12A33}" type="pres">
      <dgm:prSet presAssocID="{3F201F24-D16A-43A0-8189-C0972A73DFFA}" presName="rootComposite3" presStyleCnt="0"/>
      <dgm:spPr/>
    </dgm:pt>
    <dgm:pt modelId="{9514D34C-63CA-414D-BDC5-EAB67E8C69CA}" type="pres">
      <dgm:prSet presAssocID="{3F201F24-D16A-43A0-8189-C0972A73DFFA}" presName="rootText3" presStyleLbl="asst1" presStyleIdx="0" presStyleCnt="1">
        <dgm:presLayoutVars>
          <dgm:chPref val="3"/>
        </dgm:presLayoutVars>
      </dgm:prSet>
      <dgm:spPr/>
    </dgm:pt>
    <dgm:pt modelId="{0856D9BE-2D2C-4F44-8F8E-936C1FAFCAB1}" type="pres">
      <dgm:prSet presAssocID="{3F201F24-D16A-43A0-8189-C0972A73DFFA}" presName="rootConnector3" presStyleLbl="asst1" presStyleIdx="0" presStyleCnt="1"/>
      <dgm:spPr/>
    </dgm:pt>
    <dgm:pt modelId="{C2430E27-17B8-4C23-9000-3F64824054E8}" type="pres">
      <dgm:prSet presAssocID="{3F201F24-D16A-43A0-8189-C0972A73DFFA}" presName="hierChild6" presStyleCnt="0"/>
      <dgm:spPr/>
    </dgm:pt>
    <dgm:pt modelId="{B384B211-E033-4152-B276-2466A885EA69}" type="pres">
      <dgm:prSet presAssocID="{3F201F24-D16A-43A0-8189-C0972A73DFFA}" presName="hierChild7" presStyleCnt="0"/>
      <dgm:spPr/>
    </dgm:pt>
  </dgm:ptLst>
  <dgm:cxnLst>
    <dgm:cxn modelId="{E74B6E07-E604-4D6C-8717-94570B7F7DB0}" srcId="{3F8625E5-403B-4EDA-AB5F-BF516F6F0C53}" destId="{3F201F24-D16A-43A0-8189-C0972A73DFFA}" srcOrd="0" destOrd="0" parTransId="{263B8FC5-FC58-41E6-B388-1C231D4F6E21}" sibTransId="{0FEF37E9-248B-4EB0-90D1-A9B66DA998B4}"/>
    <dgm:cxn modelId="{BE95531E-959A-46EE-8015-E2C64D7EFE42}" type="presOf" srcId="{29548E2B-8BB0-4011-B722-D06E1C0C1E21}" destId="{6DD36DF5-88E1-4921-A584-660E15FB4BCA}" srcOrd="0" destOrd="0" presId="urn:microsoft.com/office/officeart/2005/8/layout/orgChart1"/>
    <dgm:cxn modelId="{D71A8F3C-B15E-43C6-8D4C-5575D6EE1CC4}" type="presOf" srcId="{1A279BD6-842D-420F-A657-34A28B140050}" destId="{432E64F8-690D-4223-9E0C-AE43BBCDFE1F}" srcOrd="0" destOrd="0" presId="urn:microsoft.com/office/officeart/2005/8/layout/orgChart1"/>
    <dgm:cxn modelId="{EEC6026B-ABE9-4BDA-85CC-8F3DA8BE7C8C}" srcId="{3F8625E5-403B-4EDA-AB5F-BF516F6F0C53}" destId="{29548E2B-8BB0-4011-B722-D06E1C0C1E21}" srcOrd="2" destOrd="0" parTransId="{D6A979A2-7FA6-402E-924B-9BB29C029E1B}" sibTransId="{E5C7956C-9593-4C98-BAF9-7EE6DECC023A}"/>
    <dgm:cxn modelId="{C8CB4C6B-B96A-4990-AAE5-E54A88FAD800}" srcId="{1A279BD6-842D-420F-A657-34A28B140050}" destId="{3F8625E5-403B-4EDA-AB5F-BF516F6F0C53}" srcOrd="0" destOrd="0" parTransId="{EAAE7564-F600-4863-BDDF-E8107162A6C8}" sibTransId="{75EBEBD0-B762-4C3B-BCD4-95A7EFAB1899}"/>
    <dgm:cxn modelId="{66350170-DACB-4508-9598-725AA9987C88}" srcId="{3F8625E5-403B-4EDA-AB5F-BF516F6F0C53}" destId="{18F51F15-E4D8-4E51-974D-7653DBE1E663}" srcOrd="1" destOrd="0" parTransId="{DCD7CAB8-4217-4E13-B456-E2C0751877D3}" sibTransId="{CC0A9F5D-EB2A-42B1-B4D6-47129264411F}"/>
    <dgm:cxn modelId="{C66A9174-775D-4A9D-B4E0-F5D7E99AF49C}" type="presOf" srcId="{D6A979A2-7FA6-402E-924B-9BB29C029E1B}" destId="{DD31D786-05D7-490C-99ED-312749689116}" srcOrd="0" destOrd="0" presId="urn:microsoft.com/office/officeart/2005/8/layout/orgChart1"/>
    <dgm:cxn modelId="{C8BCA358-FD9B-4881-87DA-645F3B972DD5}" type="presOf" srcId="{18F51F15-E4D8-4E51-974D-7653DBE1E663}" destId="{44004EDE-12B8-4C72-AA08-525904C4530B}" srcOrd="0" destOrd="0" presId="urn:microsoft.com/office/officeart/2005/8/layout/orgChart1"/>
    <dgm:cxn modelId="{1C993D8D-A6A2-4249-A2D5-C917FD113105}" srcId="{3F8625E5-403B-4EDA-AB5F-BF516F6F0C53}" destId="{CE93D579-978F-49E7-AFF2-CFE453FCAC63}" srcOrd="3" destOrd="0" parTransId="{7C4FB74C-C7D9-429D-86EE-592A42E29A2F}" sibTransId="{2171C24A-4951-4EAD-8C16-608A88C29B30}"/>
    <dgm:cxn modelId="{E1D3C28F-8CA3-4B0B-82B4-63A6D55F167D}" type="presOf" srcId="{263B8FC5-FC58-41E6-B388-1C231D4F6E21}" destId="{323B9A6B-C2D6-498F-AC49-C290AF599CA7}" srcOrd="0" destOrd="0" presId="urn:microsoft.com/office/officeart/2005/8/layout/orgChart1"/>
    <dgm:cxn modelId="{CED19193-EE5B-445A-933B-66F69AC57AEE}" type="presOf" srcId="{18F51F15-E4D8-4E51-974D-7653DBE1E663}" destId="{B33647BD-78B6-493F-A952-AC2900F86BF8}" srcOrd="1" destOrd="0" presId="urn:microsoft.com/office/officeart/2005/8/layout/orgChart1"/>
    <dgm:cxn modelId="{FFBE2F9C-18A3-4469-8C8B-83A6544D0DC9}" type="presOf" srcId="{3F8625E5-403B-4EDA-AB5F-BF516F6F0C53}" destId="{D3710AEC-AFEC-4DD1-BA21-628717482619}" srcOrd="0" destOrd="0" presId="urn:microsoft.com/office/officeart/2005/8/layout/orgChart1"/>
    <dgm:cxn modelId="{5198F6A3-A4E0-4584-A3E2-E10E1C038564}" type="presOf" srcId="{29548E2B-8BB0-4011-B722-D06E1C0C1E21}" destId="{334B2071-D195-4BF7-996E-2F4E5D16DA3D}" srcOrd="1" destOrd="0" presId="urn:microsoft.com/office/officeart/2005/8/layout/orgChart1"/>
    <dgm:cxn modelId="{3983F9AB-240F-4E8F-B694-1ECF3978B69B}" type="presOf" srcId="{3F201F24-D16A-43A0-8189-C0972A73DFFA}" destId="{0856D9BE-2D2C-4F44-8F8E-936C1FAFCAB1}" srcOrd="1" destOrd="0" presId="urn:microsoft.com/office/officeart/2005/8/layout/orgChart1"/>
    <dgm:cxn modelId="{04C2A7B3-0F0C-43CE-92A1-EE1238F0822C}" type="presOf" srcId="{CE93D579-978F-49E7-AFF2-CFE453FCAC63}" destId="{057004BE-BCA3-4803-9D9B-8DEFE3729B29}" srcOrd="0" destOrd="0" presId="urn:microsoft.com/office/officeart/2005/8/layout/orgChart1"/>
    <dgm:cxn modelId="{3092D3BB-84CB-4237-A4C3-BA66336C7632}" type="presOf" srcId="{CE93D579-978F-49E7-AFF2-CFE453FCAC63}" destId="{2C34C06C-A18E-4B1E-B6A3-063AB7C1A9D6}" srcOrd="1" destOrd="0" presId="urn:microsoft.com/office/officeart/2005/8/layout/orgChart1"/>
    <dgm:cxn modelId="{FF5BAECD-767D-4BDE-BEF9-B4794B270D2A}" type="presOf" srcId="{3F8625E5-403B-4EDA-AB5F-BF516F6F0C53}" destId="{7E22C7A8-D952-4C3B-8797-AFE5B296E9D2}" srcOrd="1" destOrd="0" presId="urn:microsoft.com/office/officeart/2005/8/layout/orgChart1"/>
    <dgm:cxn modelId="{56614FDE-3B5B-40AA-96B2-6D193635154C}" type="presOf" srcId="{7C4FB74C-C7D9-429D-86EE-592A42E29A2F}" destId="{420AFDF1-F1A0-47BD-989A-5F28233E9AB0}" srcOrd="0" destOrd="0" presId="urn:microsoft.com/office/officeart/2005/8/layout/orgChart1"/>
    <dgm:cxn modelId="{C2F3B3E4-FD95-4A3F-9ADE-E78595422A4A}" type="presOf" srcId="{DCD7CAB8-4217-4E13-B456-E2C0751877D3}" destId="{9022515D-98AE-44F8-9BB8-A9214D3370A2}" srcOrd="0" destOrd="0" presId="urn:microsoft.com/office/officeart/2005/8/layout/orgChart1"/>
    <dgm:cxn modelId="{B47DD5F8-9131-4C67-9B34-72E7F90AE7DB}" type="presOf" srcId="{3F201F24-D16A-43A0-8189-C0972A73DFFA}" destId="{9514D34C-63CA-414D-BDC5-EAB67E8C69CA}" srcOrd="0" destOrd="0" presId="urn:microsoft.com/office/officeart/2005/8/layout/orgChart1"/>
    <dgm:cxn modelId="{09CDE9A2-4667-4157-953C-8585010FC667}" type="presParOf" srcId="{432E64F8-690D-4223-9E0C-AE43BBCDFE1F}" destId="{84C6308C-BB49-4FDA-AF20-8E7156748FC8}" srcOrd="0" destOrd="0" presId="urn:microsoft.com/office/officeart/2005/8/layout/orgChart1"/>
    <dgm:cxn modelId="{17A71D23-AE16-47A5-B680-29F553D29950}" type="presParOf" srcId="{84C6308C-BB49-4FDA-AF20-8E7156748FC8}" destId="{AFF59FE4-FB6D-40CA-AC79-68AA47F93D1A}" srcOrd="0" destOrd="0" presId="urn:microsoft.com/office/officeart/2005/8/layout/orgChart1"/>
    <dgm:cxn modelId="{18D8CF5A-E06A-49EC-AE2D-14BAAFEFCD57}" type="presParOf" srcId="{AFF59FE4-FB6D-40CA-AC79-68AA47F93D1A}" destId="{D3710AEC-AFEC-4DD1-BA21-628717482619}" srcOrd="0" destOrd="0" presId="urn:microsoft.com/office/officeart/2005/8/layout/orgChart1"/>
    <dgm:cxn modelId="{EC909B40-AA0E-4D65-90A0-0B15C88094D2}" type="presParOf" srcId="{AFF59FE4-FB6D-40CA-AC79-68AA47F93D1A}" destId="{7E22C7A8-D952-4C3B-8797-AFE5B296E9D2}" srcOrd="1" destOrd="0" presId="urn:microsoft.com/office/officeart/2005/8/layout/orgChart1"/>
    <dgm:cxn modelId="{7CA11838-25FA-48E6-9200-1AE8E9E8875F}" type="presParOf" srcId="{84C6308C-BB49-4FDA-AF20-8E7156748FC8}" destId="{CA3DBD94-9F90-4083-90E3-B50935B77F7A}" srcOrd="1" destOrd="0" presId="urn:microsoft.com/office/officeart/2005/8/layout/orgChart1"/>
    <dgm:cxn modelId="{C84B0601-005C-419E-8A7B-0045A7BD35EE}" type="presParOf" srcId="{CA3DBD94-9F90-4083-90E3-B50935B77F7A}" destId="{9022515D-98AE-44F8-9BB8-A9214D3370A2}" srcOrd="0" destOrd="0" presId="urn:microsoft.com/office/officeart/2005/8/layout/orgChart1"/>
    <dgm:cxn modelId="{420B08CA-893F-4FAB-9CE9-FD8AE314DF5C}" type="presParOf" srcId="{CA3DBD94-9F90-4083-90E3-B50935B77F7A}" destId="{89C21752-6559-4CAC-A888-4E4596E4EEB2}" srcOrd="1" destOrd="0" presId="urn:microsoft.com/office/officeart/2005/8/layout/orgChart1"/>
    <dgm:cxn modelId="{BD4158FA-767C-4200-B925-02FDC65AB134}" type="presParOf" srcId="{89C21752-6559-4CAC-A888-4E4596E4EEB2}" destId="{AE15ED5C-5D29-407B-9647-14CF85BDE767}" srcOrd="0" destOrd="0" presId="urn:microsoft.com/office/officeart/2005/8/layout/orgChart1"/>
    <dgm:cxn modelId="{2CF0396A-898A-49AA-8F3E-0AC9ABE3E064}" type="presParOf" srcId="{AE15ED5C-5D29-407B-9647-14CF85BDE767}" destId="{44004EDE-12B8-4C72-AA08-525904C4530B}" srcOrd="0" destOrd="0" presId="urn:microsoft.com/office/officeart/2005/8/layout/orgChart1"/>
    <dgm:cxn modelId="{088D544E-EB5C-4BD2-B515-9370DE5403CC}" type="presParOf" srcId="{AE15ED5C-5D29-407B-9647-14CF85BDE767}" destId="{B33647BD-78B6-493F-A952-AC2900F86BF8}" srcOrd="1" destOrd="0" presId="urn:microsoft.com/office/officeart/2005/8/layout/orgChart1"/>
    <dgm:cxn modelId="{6468BE42-67BD-4305-B9A3-7047A0550068}" type="presParOf" srcId="{89C21752-6559-4CAC-A888-4E4596E4EEB2}" destId="{E0868A0E-DE6A-42D6-A188-A6B2BAA27B30}" srcOrd="1" destOrd="0" presId="urn:microsoft.com/office/officeart/2005/8/layout/orgChart1"/>
    <dgm:cxn modelId="{53F0B675-E3DE-4440-BB0F-9FB4CFBA0B0F}" type="presParOf" srcId="{89C21752-6559-4CAC-A888-4E4596E4EEB2}" destId="{7ACEBA20-F999-43C3-93F8-D1FA7A1D72F4}" srcOrd="2" destOrd="0" presId="urn:microsoft.com/office/officeart/2005/8/layout/orgChart1"/>
    <dgm:cxn modelId="{DF077BFD-3DC3-455C-A68D-5778F5DA9BD3}" type="presParOf" srcId="{CA3DBD94-9F90-4083-90E3-B50935B77F7A}" destId="{DD31D786-05D7-490C-99ED-312749689116}" srcOrd="2" destOrd="0" presId="urn:microsoft.com/office/officeart/2005/8/layout/orgChart1"/>
    <dgm:cxn modelId="{078A7236-5932-4FEA-BB21-FF507B82D58A}" type="presParOf" srcId="{CA3DBD94-9F90-4083-90E3-B50935B77F7A}" destId="{2BF36A87-2F51-4F25-962D-0E7994598325}" srcOrd="3" destOrd="0" presId="urn:microsoft.com/office/officeart/2005/8/layout/orgChart1"/>
    <dgm:cxn modelId="{8922A8B2-22DC-4A93-B87F-AA2C9C195E58}" type="presParOf" srcId="{2BF36A87-2F51-4F25-962D-0E7994598325}" destId="{B48A8A1E-1160-44DF-95DF-DB0B9454FFD7}" srcOrd="0" destOrd="0" presId="urn:microsoft.com/office/officeart/2005/8/layout/orgChart1"/>
    <dgm:cxn modelId="{C1FA8058-9B4C-4E55-ABBB-049BDD6068AF}" type="presParOf" srcId="{B48A8A1E-1160-44DF-95DF-DB0B9454FFD7}" destId="{6DD36DF5-88E1-4921-A584-660E15FB4BCA}" srcOrd="0" destOrd="0" presId="urn:microsoft.com/office/officeart/2005/8/layout/orgChart1"/>
    <dgm:cxn modelId="{FC9C2D56-A783-48AF-841E-40F73A3834D4}" type="presParOf" srcId="{B48A8A1E-1160-44DF-95DF-DB0B9454FFD7}" destId="{334B2071-D195-4BF7-996E-2F4E5D16DA3D}" srcOrd="1" destOrd="0" presId="urn:microsoft.com/office/officeart/2005/8/layout/orgChart1"/>
    <dgm:cxn modelId="{38EE834D-D865-4617-922E-2B793EDE8C16}" type="presParOf" srcId="{2BF36A87-2F51-4F25-962D-0E7994598325}" destId="{1D6C49DD-583C-4CB6-ACE2-8EF78FBB7427}" srcOrd="1" destOrd="0" presId="urn:microsoft.com/office/officeart/2005/8/layout/orgChart1"/>
    <dgm:cxn modelId="{61811D06-7634-4179-9755-FA182C449CC1}" type="presParOf" srcId="{2BF36A87-2F51-4F25-962D-0E7994598325}" destId="{6DBE6E08-F37C-4E17-8FE2-E574F401FB70}" srcOrd="2" destOrd="0" presId="urn:microsoft.com/office/officeart/2005/8/layout/orgChart1"/>
    <dgm:cxn modelId="{E264E7AB-06E7-446D-B633-F45A874A7705}" type="presParOf" srcId="{CA3DBD94-9F90-4083-90E3-B50935B77F7A}" destId="{420AFDF1-F1A0-47BD-989A-5F28233E9AB0}" srcOrd="4" destOrd="0" presId="urn:microsoft.com/office/officeart/2005/8/layout/orgChart1"/>
    <dgm:cxn modelId="{CDE483B0-2927-4FF0-9993-DEC000E83D24}" type="presParOf" srcId="{CA3DBD94-9F90-4083-90E3-B50935B77F7A}" destId="{EECB7063-8C31-49E4-B972-6C5A7BC32E83}" srcOrd="5" destOrd="0" presId="urn:microsoft.com/office/officeart/2005/8/layout/orgChart1"/>
    <dgm:cxn modelId="{CCB24354-C3E0-451C-99BF-4D4086777479}" type="presParOf" srcId="{EECB7063-8C31-49E4-B972-6C5A7BC32E83}" destId="{5E0CE07C-8B94-419A-A5AC-DBF978F13C72}" srcOrd="0" destOrd="0" presId="urn:microsoft.com/office/officeart/2005/8/layout/orgChart1"/>
    <dgm:cxn modelId="{326A5F97-07DD-43BD-A06C-AED98B8DE8FE}" type="presParOf" srcId="{5E0CE07C-8B94-419A-A5AC-DBF978F13C72}" destId="{057004BE-BCA3-4803-9D9B-8DEFE3729B29}" srcOrd="0" destOrd="0" presId="urn:microsoft.com/office/officeart/2005/8/layout/orgChart1"/>
    <dgm:cxn modelId="{EE3D83D5-91D3-47AA-AB6E-E5AD7B546694}" type="presParOf" srcId="{5E0CE07C-8B94-419A-A5AC-DBF978F13C72}" destId="{2C34C06C-A18E-4B1E-B6A3-063AB7C1A9D6}" srcOrd="1" destOrd="0" presId="urn:microsoft.com/office/officeart/2005/8/layout/orgChart1"/>
    <dgm:cxn modelId="{7A91C6F7-79E9-46CF-96F8-2001685AE73E}" type="presParOf" srcId="{EECB7063-8C31-49E4-B972-6C5A7BC32E83}" destId="{8873F22E-A4C3-4B86-87D2-27F6BA0DF291}" srcOrd="1" destOrd="0" presId="urn:microsoft.com/office/officeart/2005/8/layout/orgChart1"/>
    <dgm:cxn modelId="{A0F743D1-71B7-4641-9F7E-2260C2AB2346}" type="presParOf" srcId="{EECB7063-8C31-49E4-B972-6C5A7BC32E83}" destId="{832F892E-9644-470A-A211-3C1EF346E9B9}" srcOrd="2" destOrd="0" presId="urn:microsoft.com/office/officeart/2005/8/layout/orgChart1"/>
    <dgm:cxn modelId="{4F709BCE-2D2F-4D51-9561-88A50BDCA6D8}" type="presParOf" srcId="{84C6308C-BB49-4FDA-AF20-8E7156748FC8}" destId="{18733E85-D036-4C4A-81E3-93BCC327D09A}" srcOrd="2" destOrd="0" presId="urn:microsoft.com/office/officeart/2005/8/layout/orgChart1"/>
    <dgm:cxn modelId="{D330EB8E-21EA-4388-AE19-640D6778BC40}" type="presParOf" srcId="{18733E85-D036-4C4A-81E3-93BCC327D09A}" destId="{323B9A6B-C2D6-498F-AC49-C290AF599CA7}" srcOrd="0" destOrd="0" presId="urn:microsoft.com/office/officeart/2005/8/layout/orgChart1"/>
    <dgm:cxn modelId="{A69D137A-8A0F-4EE2-9553-6AEDD92068D0}" type="presParOf" srcId="{18733E85-D036-4C4A-81E3-93BCC327D09A}" destId="{7AC1E912-EDA9-446B-8F89-A34972DBA141}" srcOrd="1" destOrd="0" presId="urn:microsoft.com/office/officeart/2005/8/layout/orgChart1"/>
    <dgm:cxn modelId="{B00ADECD-0CB1-4F38-9EB0-A1E0CF7886B6}" type="presParOf" srcId="{7AC1E912-EDA9-446B-8F89-A34972DBA141}" destId="{AA989E5E-AF59-4554-A0D6-48C739E12A33}" srcOrd="0" destOrd="0" presId="urn:microsoft.com/office/officeart/2005/8/layout/orgChart1"/>
    <dgm:cxn modelId="{898876DE-2B51-4F4B-BCE1-6E9DD57CFF48}" type="presParOf" srcId="{AA989E5E-AF59-4554-A0D6-48C739E12A33}" destId="{9514D34C-63CA-414D-BDC5-EAB67E8C69CA}" srcOrd="0" destOrd="0" presId="urn:microsoft.com/office/officeart/2005/8/layout/orgChart1"/>
    <dgm:cxn modelId="{6B515B6F-7E32-46D4-8798-1A1B99BD76E0}" type="presParOf" srcId="{AA989E5E-AF59-4554-A0D6-48C739E12A33}" destId="{0856D9BE-2D2C-4F44-8F8E-936C1FAFCAB1}" srcOrd="1" destOrd="0" presId="urn:microsoft.com/office/officeart/2005/8/layout/orgChart1"/>
    <dgm:cxn modelId="{D556995F-9138-4003-8283-97F363EE6426}" type="presParOf" srcId="{7AC1E912-EDA9-446B-8F89-A34972DBA141}" destId="{C2430E27-17B8-4C23-9000-3F64824054E8}" srcOrd="1" destOrd="0" presId="urn:microsoft.com/office/officeart/2005/8/layout/orgChart1"/>
    <dgm:cxn modelId="{8EE36ABB-0AA5-4691-8520-EA9DECD8B909}" type="presParOf" srcId="{7AC1E912-EDA9-446B-8F89-A34972DBA141}" destId="{B384B211-E033-4152-B276-2466A885EA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DAC5E-4915-4E99-A350-F76A936BD5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31AF1F-FC11-4F94-BE26-45FA2EE90147}">
      <dgm:prSet phldrT="[Texto]"/>
      <dgm:spPr/>
      <dgm:t>
        <a:bodyPr/>
        <a:lstStyle/>
        <a:p>
          <a:r>
            <a:rPr lang="pt-BR" dirty="0"/>
            <a:t>Segurança</a:t>
          </a:r>
        </a:p>
      </dgm:t>
    </dgm:pt>
    <dgm:pt modelId="{EB5B5E15-D129-4D1B-8CCC-60D903B3A076}" type="parTrans" cxnId="{A009D011-E7DB-46F3-B70B-BF2F28F8E99E}">
      <dgm:prSet/>
      <dgm:spPr/>
      <dgm:t>
        <a:bodyPr/>
        <a:lstStyle/>
        <a:p>
          <a:endParaRPr lang="pt-BR"/>
        </a:p>
      </dgm:t>
    </dgm:pt>
    <dgm:pt modelId="{F494E41B-5212-4C29-BAC9-C92D738F7A19}" type="sibTrans" cxnId="{A009D011-E7DB-46F3-B70B-BF2F28F8E99E}">
      <dgm:prSet/>
      <dgm:spPr/>
      <dgm:t>
        <a:bodyPr/>
        <a:lstStyle/>
        <a:p>
          <a:endParaRPr lang="pt-BR"/>
        </a:p>
      </dgm:t>
    </dgm:pt>
    <dgm:pt modelId="{D506DB64-49CE-4429-BDEC-EE4A2C084D3A}">
      <dgm:prSet phldrT="[Texto]"/>
      <dgm:spPr/>
      <dgm:t>
        <a:bodyPr/>
        <a:lstStyle/>
        <a:p>
          <a:r>
            <a:rPr lang="pt-BR" dirty="0"/>
            <a:t>Segurança na Internet</a:t>
          </a:r>
        </a:p>
      </dgm:t>
    </dgm:pt>
    <dgm:pt modelId="{C44CC1D6-1FBD-4D4F-AC18-01EB5A488C30}" type="parTrans" cxnId="{AD0D167A-AAD0-4935-BA36-FC5A7CAC2864}">
      <dgm:prSet/>
      <dgm:spPr/>
      <dgm:t>
        <a:bodyPr/>
        <a:lstStyle/>
        <a:p>
          <a:endParaRPr lang="pt-BR"/>
        </a:p>
      </dgm:t>
    </dgm:pt>
    <dgm:pt modelId="{B322DBD4-B471-4E29-A3E5-80F97492A04B}" type="sibTrans" cxnId="{AD0D167A-AAD0-4935-BA36-FC5A7CAC2864}">
      <dgm:prSet/>
      <dgm:spPr/>
      <dgm:t>
        <a:bodyPr/>
        <a:lstStyle/>
        <a:p>
          <a:endParaRPr lang="pt-BR"/>
        </a:p>
      </dgm:t>
    </dgm:pt>
    <dgm:pt modelId="{B490E1C4-28B0-4D68-B7A0-B1FBFA1FA83A}">
      <dgm:prSet phldrT="[Texto]"/>
      <dgm:spPr/>
      <dgm:t>
        <a:bodyPr/>
        <a:lstStyle/>
        <a:p>
          <a:r>
            <a:rPr lang="pt-BR" dirty="0"/>
            <a:t>Celular</a:t>
          </a:r>
        </a:p>
      </dgm:t>
    </dgm:pt>
    <dgm:pt modelId="{F744A533-875E-4D4F-8A7B-6F9F16E0F63C}" type="parTrans" cxnId="{92A90535-6293-4761-904A-BC7F84A59FBC}">
      <dgm:prSet/>
      <dgm:spPr/>
      <dgm:t>
        <a:bodyPr/>
        <a:lstStyle/>
        <a:p>
          <a:endParaRPr lang="pt-BR"/>
        </a:p>
      </dgm:t>
    </dgm:pt>
    <dgm:pt modelId="{6900D5C3-C87F-49AA-8B9B-B316D3A122B4}" type="sibTrans" cxnId="{92A90535-6293-4761-904A-BC7F84A59FBC}">
      <dgm:prSet/>
      <dgm:spPr/>
      <dgm:t>
        <a:bodyPr/>
        <a:lstStyle/>
        <a:p>
          <a:endParaRPr lang="pt-BR"/>
        </a:p>
      </dgm:t>
    </dgm:pt>
    <dgm:pt modelId="{A5F16EAC-2C17-4F85-B689-5CC0635A4730}" type="pres">
      <dgm:prSet presAssocID="{0D9DAC5E-4915-4E99-A350-F76A936BD566}" presName="Name0" presStyleCnt="0">
        <dgm:presLayoutVars>
          <dgm:dir/>
          <dgm:resizeHandles val="exact"/>
        </dgm:presLayoutVars>
      </dgm:prSet>
      <dgm:spPr/>
    </dgm:pt>
    <dgm:pt modelId="{01C2263C-D6E6-4089-8806-A97F67196568}" type="pres">
      <dgm:prSet presAssocID="{8D31AF1F-FC11-4F94-BE26-45FA2EE90147}" presName="node" presStyleLbl="node1" presStyleIdx="0" presStyleCnt="3">
        <dgm:presLayoutVars>
          <dgm:bulletEnabled val="1"/>
        </dgm:presLayoutVars>
      </dgm:prSet>
      <dgm:spPr/>
    </dgm:pt>
    <dgm:pt modelId="{D8F67160-EA35-4815-BF66-52B302D29A00}" type="pres">
      <dgm:prSet presAssocID="{F494E41B-5212-4C29-BAC9-C92D738F7A19}" presName="sibTrans" presStyleLbl="sibTrans2D1" presStyleIdx="0" presStyleCnt="2"/>
      <dgm:spPr/>
    </dgm:pt>
    <dgm:pt modelId="{61E935D8-782D-48CE-BD79-50BB354C8AE5}" type="pres">
      <dgm:prSet presAssocID="{F494E41B-5212-4C29-BAC9-C92D738F7A19}" presName="connectorText" presStyleLbl="sibTrans2D1" presStyleIdx="0" presStyleCnt="2"/>
      <dgm:spPr/>
    </dgm:pt>
    <dgm:pt modelId="{6CBDBA23-C86A-47D3-A97F-4DE4A728CFF1}" type="pres">
      <dgm:prSet presAssocID="{D506DB64-49CE-4429-BDEC-EE4A2C084D3A}" presName="node" presStyleLbl="node1" presStyleIdx="1" presStyleCnt="3">
        <dgm:presLayoutVars>
          <dgm:bulletEnabled val="1"/>
        </dgm:presLayoutVars>
      </dgm:prSet>
      <dgm:spPr/>
    </dgm:pt>
    <dgm:pt modelId="{10F9F9AA-9837-4389-BE38-F7927D40E222}" type="pres">
      <dgm:prSet presAssocID="{B322DBD4-B471-4E29-A3E5-80F97492A04B}" presName="sibTrans" presStyleLbl="sibTrans2D1" presStyleIdx="1" presStyleCnt="2"/>
      <dgm:spPr/>
    </dgm:pt>
    <dgm:pt modelId="{1BFCC397-13BB-4F28-8E6A-74324DDB9E2B}" type="pres">
      <dgm:prSet presAssocID="{B322DBD4-B471-4E29-A3E5-80F97492A04B}" presName="connectorText" presStyleLbl="sibTrans2D1" presStyleIdx="1" presStyleCnt="2"/>
      <dgm:spPr/>
    </dgm:pt>
    <dgm:pt modelId="{EEE039B9-1BB4-40ED-802C-ED4AE1F21366}" type="pres">
      <dgm:prSet presAssocID="{B490E1C4-28B0-4D68-B7A0-B1FBFA1FA83A}" presName="node" presStyleLbl="node1" presStyleIdx="2" presStyleCnt="3">
        <dgm:presLayoutVars>
          <dgm:bulletEnabled val="1"/>
        </dgm:presLayoutVars>
      </dgm:prSet>
      <dgm:spPr/>
    </dgm:pt>
  </dgm:ptLst>
  <dgm:cxnLst>
    <dgm:cxn modelId="{DBCFC508-5EA5-4DBD-871E-D89D49ED64FC}" type="presOf" srcId="{B322DBD4-B471-4E29-A3E5-80F97492A04B}" destId="{1BFCC397-13BB-4F28-8E6A-74324DDB9E2B}" srcOrd="1" destOrd="0" presId="urn:microsoft.com/office/officeart/2005/8/layout/process1"/>
    <dgm:cxn modelId="{A009D011-E7DB-46F3-B70B-BF2F28F8E99E}" srcId="{0D9DAC5E-4915-4E99-A350-F76A936BD566}" destId="{8D31AF1F-FC11-4F94-BE26-45FA2EE90147}" srcOrd="0" destOrd="0" parTransId="{EB5B5E15-D129-4D1B-8CCC-60D903B3A076}" sibTransId="{F494E41B-5212-4C29-BAC9-C92D738F7A19}"/>
    <dgm:cxn modelId="{4FF51614-9F8F-433C-906E-4A37D8D15B62}" type="presOf" srcId="{F494E41B-5212-4C29-BAC9-C92D738F7A19}" destId="{61E935D8-782D-48CE-BD79-50BB354C8AE5}" srcOrd="1" destOrd="0" presId="urn:microsoft.com/office/officeart/2005/8/layout/process1"/>
    <dgm:cxn modelId="{42350F22-3B23-4C9C-87AE-35BAB610C6EF}" type="presOf" srcId="{0D9DAC5E-4915-4E99-A350-F76A936BD566}" destId="{A5F16EAC-2C17-4F85-B689-5CC0635A4730}" srcOrd="0" destOrd="0" presId="urn:microsoft.com/office/officeart/2005/8/layout/process1"/>
    <dgm:cxn modelId="{6ED4E730-CDCF-43EE-8ED4-E2F248747BED}" type="presOf" srcId="{D506DB64-49CE-4429-BDEC-EE4A2C084D3A}" destId="{6CBDBA23-C86A-47D3-A97F-4DE4A728CFF1}" srcOrd="0" destOrd="0" presId="urn:microsoft.com/office/officeart/2005/8/layout/process1"/>
    <dgm:cxn modelId="{92A90535-6293-4761-904A-BC7F84A59FBC}" srcId="{0D9DAC5E-4915-4E99-A350-F76A936BD566}" destId="{B490E1C4-28B0-4D68-B7A0-B1FBFA1FA83A}" srcOrd="2" destOrd="0" parTransId="{F744A533-875E-4D4F-8A7B-6F9F16E0F63C}" sibTransId="{6900D5C3-C87F-49AA-8B9B-B316D3A122B4}"/>
    <dgm:cxn modelId="{D5BEBD45-AFAC-43A0-8771-C31402C89A9A}" type="presOf" srcId="{B322DBD4-B471-4E29-A3E5-80F97492A04B}" destId="{10F9F9AA-9837-4389-BE38-F7927D40E222}" srcOrd="0" destOrd="0" presId="urn:microsoft.com/office/officeart/2005/8/layout/process1"/>
    <dgm:cxn modelId="{AD0D167A-AAD0-4935-BA36-FC5A7CAC2864}" srcId="{0D9DAC5E-4915-4E99-A350-F76A936BD566}" destId="{D506DB64-49CE-4429-BDEC-EE4A2C084D3A}" srcOrd="1" destOrd="0" parTransId="{C44CC1D6-1FBD-4D4F-AC18-01EB5A488C30}" sibTransId="{B322DBD4-B471-4E29-A3E5-80F97492A04B}"/>
    <dgm:cxn modelId="{A3C759B8-AE95-458F-83C6-66DA8DA5C64B}" type="presOf" srcId="{8D31AF1F-FC11-4F94-BE26-45FA2EE90147}" destId="{01C2263C-D6E6-4089-8806-A97F67196568}" srcOrd="0" destOrd="0" presId="urn:microsoft.com/office/officeart/2005/8/layout/process1"/>
    <dgm:cxn modelId="{EA834CBA-1B04-423D-AB54-8BC92AB0E1A5}" type="presOf" srcId="{F494E41B-5212-4C29-BAC9-C92D738F7A19}" destId="{D8F67160-EA35-4815-BF66-52B302D29A00}" srcOrd="0" destOrd="0" presId="urn:microsoft.com/office/officeart/2005/8/layout/process1"/>
    <dgm:cxn modelId="{F1737DBB-823A-4E37-A404-66805D1BFCA8}" type="presOf" srcId="{B490E1C4-28B0-4D68-B7A0-B1FBFA1FA83A}" destId="{EEE039B9-1BB4-40ED-802C-ED4AE1F21366}" srcOrd="0" destOrd="0" presId="urn:microsoft.com/office/officeart/2005/8/layout/process1"/>
    <dgm:cxn modelId="{9C12DA81-C182-4208-85CF-A02B8B171659}" type="presParOf" srcId="{A5F16EAC-2C17-4F85-B689-5CC0635A4730}" destId="{01C2263C-D6E6-4089-8806-A97F67196568}" srcOrd="0" destOrd="0" presId="urn:microsoft.com/office/officeart/2005/8/layout/process1"/>
    <dgm:cxn modelId="{7F5B58CB-37DE-40A2-848D-8EA902D473F4}" type="presParOf" srcId="{A5F16EAC-2C17-4F85-B689-5CC0635A4730}" destId="{D8F67160-EA35-4815-BF66-52B302D29A00}" srcOrd="1" destOrd="0" presId="urn:microsoft.com/office/officeart/2005/8/layout/process1"/>
    <dgm:cxn modelId="{38CEAC39-FBE5-4C3B-AE40-FCBB9D74CB04}" type="presParOf" srcId="{D8F67160-EA35-4815-BF66-52B302D29A00}" destId="{61E935D8-782D-48CE-BD79-50BB354C8AE5}" srcOrd="0" destOrd="0" presId="urn:microsoft.com/office/officeart/2005/8/layout/process1"/>
    <dgm:cxn modelId="{3B9F2107-2739-4C78-B818-98B128B8ABE1}" type="presParOf" srcId="{A5F16EAC-2C17-4F85-B689-5CC0635A4730}" destId="{6CBDBA23-C86A-47D3-A97F-4DE4A728CFF1}" srcOrd="2" destOrd="0" presId="urn:microsoft.com/office/officeart/2005/8/layout/process1"/>
    <dgm:cxn modelId="{861F95E7-D8D0-4ADD-9991-0445D39AE3A2}" type="presParOf" srcId="{A5F16EAC-2C17-4F85-B689-5CC0635A4730}" destId="{10F9F9AA-9837-4389-BE38-F7927D40E222}" srcOrd="3" destOrd="0" presId="urn:microsoft.com/office/officeart/2005/8/layout/process1"/>
    <dgm:cxn modelId="{2455262D-2B25-4C02-A8EA-5E359D436547}" type="presParOf" srcId="{10F9F9AA-9837-4389-BE38-F7927D40E222}" destId="{1BFCC397-13BB-4F28-8E6A-74324DDB9E2B}" srcOrd="0" destOrd="0" presId="urn:microsoft.com/office/officeart/2005/8/layout/process1"/>
    <dgm:cxn modelId="{165CB8E7-9339-49FB-99BE-B92A14BC11D6}" type="presParOf" srcId="{A5F16EAC-2C17-4F85-B689-5CC0635A4730}" destId="{EEE039B9-1BB4-40ED-802C-ED4AE1F213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B9A6B-C2D6-498F-AC49-C290AF599CA7}">
      <dsp:nvSpPr>
        <dsp:cNvPr id="0" name=""/>
        <dsp:cNvSpPr/>
      </dsp:nvSpPr>
      <dsp:spPr>
        <a:xfrm>
          <a:off x="1888403" y="574663"/>
          <a:ext cx="120505" cy="527927"/>
        </a:xfrm>
        <a:custGeom>
          <a:avLst/>
          <a:gdLst/>
          <a:ahLst/>
          <a:cxnLst/>
          <a:rect l="0" t="0" r="0" b="0"/>
          <a:pathLst>
            <a:path>
              <a:moveTo>
                <a:pt x="120505" y="0"/>
              </a:moveTo>
              <a:lnTo>
                <a:pt x="120505" y="527927"/>
              </a:lnTo>
              <a:lnTo>
                <a:pt x="0" y="5279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AFDF1-F1A0-47BD-989A-5F28233E9AB0}">
      <dsp:nvSpPr>
        <dsp:cNvPr id="0" name=""/>
        <dsp:cNvSpPr/>
      </dsp:nvSpPr>
      <dsp:spPr>
        <a:xfrm>
          <a:off x="2008909" y="574663"/>
          <a:ext cx="1388677" cy="1055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349"/>
              </a:lnTo>
              <a:lnTo>
                <a:pt x="1388677" y="935349"/>
              </a:lnTo>
              <a:lnTo>
                <a:pt x="1388677" y="1055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D786-05D7-490C-99ED-312749689116}">
      <dsp:nvSpPr>
        <dsp:cNvPr id="0" name=""/>
        <dsp:cNvSpPr/>
      </dsp:nvSpPr>
      <dsp:spPr>
        <a:xfrm>
          <a:off x="1963189" y="574663"/>
          <a:ext cx="91440" cy="1055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5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2515D-98AE-44F8-9BB8-A9214D3370A2}">
      <dsp:nvSpPr>
        <dsp:cNvPr id="0" name=""/>
        <dsp:cNvSpPr/>
      </dsp:nvSpPr>
      <dsp:spPr>
        <a:xfrm>
          <a:off x="620231" y="574663"/>
          <a:ext cx="1388677" cy="1055854"/>
        </a:xfrm>
        <a:custGeom>
          <a:avLst/>
          <a:gdLst/>
          <a:ahLst/>
          <a:cxnLst/>
          <a:rect l="0" t="0" r="0" b="0"/>
          <a:pathLst>
            <a:path>
              <a:moveTo>
                <a:pt x="1388677" y="0"/>
              </a:moveTo>
              <a:lnTo>
                <a:pt x="1388677" y="935349"/>
              </a:lnTo>
              <a:lnTo>
                <a:pt x="0" y="935349"/>
              </a:lnTo>
              <a:lnTo>
                <a:pt x="0" y="1055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10AEC-AFEC-4DD1-BA21-628717482619}">
      <dsp:nvSpPr>
        <dsp:cNvPr id="0" name=""/>
        <dsp:cNvSpPr/>
      </dsp:nvSpPr>
      <dsp:spPr>
        <a:xfrm>
          <a:off x="1435075" y="829"/>
          <a:ext cx="1147667" cy="573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Home</a:t>
          </a:r>
        </a:p>
      </dsp:txBody>
      <dsp:txXfrm>
        <a:off x="1435075" y="829"/>
        <a:ext cx="1147667" cy="573833"/>
      </dsp:txXfrm>
    </dsp:sp>
    <dsp:sp modelId="{44004EDE-12B8-4C72-AA08-525904C4530B}">
      <dsp:nvSpPr>
        <dsp:cNvPr id="0" name=""/>
        <dsp:cNvSpPr/>
      </dsp:nvSpPr>
      <dsp:spPr>
        <a:xfrm>
          <a:off x="46397" y="1630518"/>
          <a:ext cx="1147667" cy="573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Produtos</a:t>
          </a:r>
        </a:p>
      </dsp:txBody>
      <dsp:txXfrm>
        <a:off x="46397" y="1630518"/>
        <a:ext cx="1147667" cy="573833"/>
      </dsp:txXfrm>
    </dsp:sp>
    <dsp:sp modelId="{6DD36DF5-88E1-4921-A584-660E15FB4BCA}">
      <dsp:nvSpPr>
        <dsp:cNvPr id="0" name=""/>
        <dsp:cNvSpPr/>
      </dsp:nvSpPr>
      <dsp:spPr>
        <a:xfrm>
          <a:off x="1435075" y="1630518"/>
          <a:ext cx="1147667" cy="573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Serviços</a:t>
          </a:r>
        </a:p>
      </dsp:txBody>
      <dsp:txXfrm>
        <a:off x="1435075" y="1630518"/>
        <a:ext cx="1147667" cy="573833"/>
      </dsp:txXfrm>
    </dsp:sp>
    <dsp:sp modelId="{057004BE-BCA3-4803-9D9B-8DEFE3729B29}">
      <dsp:nvSpPr>
        <dsp:cNvPr id="0" name=""/>
        <dsp:cNvSpPr/>
      </dsp:nvSpPr>
      <dsp:spPr>
        <a:xfrm>
          <a:off x="2823753" y="1630518"/>
          <a:ext cx="1147667" cy="573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Contato</a:t>
          </a:r>
        </a:p>
      </dsp:txBody>
      <dsp:txXfrm>
        <a:off x="2823753" y="1630518"/>
        <a:ext cx="1147667" cy="573833"/>
      </dsp:txXfrm>
    </dsp:sp>
    <dsp:sp modelId="{9514D34C-63CA-414D-BDC5-EAB67E8C69CA}">
      <dsp:nvSpPr>
        <dsp:cNvPr id="0" name=""/>
        <dsp:cNvSpPr/>
      </dsp:nvSpPr>
      <dsp:spPr>
        <a:xfrm>
          <a:off x="740736" y="815674"/>
          <a:ext cx="1147667" cy="573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Sobre</a:t>
          </a:r>
        </a:p>
      </dsp:txBody>
      <dsp:txXfrm>
        <a:off x="740736" y="815674"/>
        <a:ext cx="1147667" cy="57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2263C-D6E6-4089-8806-A97F67196568}">
      <dsp:nvSpPr>
        <dsp:cNvPr id="0" name=""/>
        <dsp:cNvSpPr/>
      </dsp:nvSpPr>
      <dsp:spPr>
        <a:xfrm>
          <a:off x="2903" y="1018941"/>
          <a:ext cx="867717" cy="691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Segurança</a:t>
          </a:r>
        </a:p>
      </dsp:txBody>
      <dsp:txXfrm>
        <a:off x="23155" y="1039193"/>
        <a:ext cx="827213" cy="650958"/>
      </dsp:txXfrm>
    </dsp:sp>
    <dsp:sp modelId="{D8F67160-EA35-4815-BF66-52B302D29A00}">
      <dsp:nvSpPr>
        <dsp:cNvPr id="0" name=""/>
        <dsp:cNvSpPr/>
      </dsp:nvSpPr>
      <dsp:spPr>
        <a:xfrm>
          <a:off x="957392" y="1257075"/>
          <a:ext cx="183956" cy="215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957392" y="1300114"/>
        <a:ext cx="128769" cy="129115"/>
      </dsp:txXfrm>
    </dsp:sp>
    <dsp:sp modelId="{6CBDBA23-C86A-47D3-A97F-4DE4A728CFF1}">
      <dsp:nvSpPr>
        <dsp:cNvPr id="0" name=""/>
        <dsp:cNvSpPr/>
      </dsp:nvSpPr>
      <dsp:spPr>
        <a:xfrm>
          <a:off x="1217707" y="1018941"/>
          <a:ext cx="867717" cy="691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Segurança na Internet</a:t>
          </a:r>
        </a:p>
      </dsp:txBody>
      <dsp:txXfrm>
        <a:off x="1237959" y="1039193"/>
        <a:ext cx="827213" cy="650958"/>
      </dsp:txXfrm>
    </dsp:sp>
    <dsp:sp modelId="{10F9F9AA-9837-4389-BE38-F7927D40E222}">
      <dsp:nvSpPr>
        <dsp:cNvPr id="0" name=""/>
        <dsp:cNvSpPr/>
      </dsp:nvSpPr>
      <dsp:spPr>
        <a:xfrm>
          <a:off x="2172197" y="1257075"/>
          <a:ext cx="183956" cy="215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172197" y="1300114"/>
        <a:ext cx="128769" cy="129115"/>
      </dsp:txXfrm>
    </dsp:sp>
    <dsp:sp modelId="{EEE039B9-1BB4-40ED-802C-ED4AE1F21366}">
      <dsp:nvSpPr>
        <dsp:cNvPr id="0" name=""/>
        <dsp:cNvSpPr/>
      </dsp:nvSpPr>
      <dsp:spPr>
        <a:xfrm>
          <a:off x="2432512" y="1018941"/>
          <a:ext cx="867717" cy="691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Celular</a:t>
          </a:r>
        </a:p>
      </dsp:txBody>
      <dsp:txXfrm>
        <a:off x="2452764" y="1039193"/>
        <a:ext cx="827213" cy="65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932733-DE66-A844-89AA-0043C6E3F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3313" r="16138" b="32200"/>
          <a:stretch/>
        </p:blipFill>
        <p:spPr>
          <a:xfrm>
            <a:off x="1475656" y="1700808"/>
            <a:ext cx="6192688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>
            <a:extLst>
              <a:ext uri="{FF2B5EF4-FFF2-40B4-BE49-F238E27FC236}">
                <a16:creationId xmlns:a16="http://schemas.microsoft.com/office/drawing/2014/main" id="{F1D14318-401A-F646-8B59-11E64DFE3899}"/>
              </a:ext>
            </a:extLst>
          </p:cNvPr>
          <p:cNvSpPr/>
          <p:nvPr userDrawn="1"/>
        </p:nvSpPr>
        <p:spPr>
          <a:xfrm>
            <a:off x="0" y="6425952"/>
            <a:ext cx="914400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857A5"/>
              </a:solidFill>
            </a:endParaRPr>
          </a:p>
        </p:txBody>
      </p:sp>
      <p:cxnSp>
        <p:nvCxnSpPr>
          <p:cNvPr id="3" name="Conector reto 8">
            <a:extLst>
              <a:ext uri="{FF2B5EF4-FFF2-40B4-BE49-F238E27FC236}">
                <a16:creationId xmlns:a16="http://schemas.microsoft.com/office/drawing/2014/main" id="{5FD85663-AA7B-4543-8ED3-50AEA3D20C79}"/>
              </a:ext>
            </a:extLst>
          </p:cNvPr>
          <p:cNvCxnSpPr/>
          <p:nvPr userDrawn="1"/>
        </p:nvCxnSpPr>
        <p:spPr>
          <a:xfrm>
            <a:off x="467544" y="747448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6BC273-68CA-3942-B57D-802FAFF65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55" r="16138" b="31055"/>
          <a:stretch/>
        </p:blipFill>
        <p:spPr>
          <a:xfrm>
            <a:off x="7186836" y="156851"/>
            <a:ext cx="1417612" cy="5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4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2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qup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qups.com/" TargetMode="External"/><Relationship Id="rId2" Type="http://schemas.openxmlformats.org/officeDocument/2006/relationships/hyperlink" Target="https://www.mindmei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meist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8C17B83F-E500-8647-9409-93B763680A7B}"/>
              </a:ext>
            </a:extLst>
          </p:cNvPr>
          <p:cNvSpPr txBox="1"/>
          <p:nvPr/>
        </p:nvSpPr>
        <p:spPr>
          <a:xfrm>
            <a:off x="1403648" y="4797152"/>
            <a:ext cx="6336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>
                <a:latin typeface="Gotham Book" pitchFamily="2" charset="0"/>
                <a:ea typeface="Verdana" panose="020B0604030504040204" pitchFamily="34" charset="0"/>
                <a:cs typeface="Arial" panose="020B0604020202020204" pitchFamily="34" charset="0"/>
              </a:rPr>
              <a:t>Centro Paula Souza</a:t>
            </a:r>
          </a:p>
        </p:txBody>
      </p:sp>
    </p:spTree>
    <p:extLst>
      <p:ext uri="{BB962C8B-B14F-4D97-AF65-F5344CB8AC3E}">
        <p14:creationId xmlns:p14="http://schemas.microsoft.com/office/powerpoint/2010/main" val="16190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3346" y="1304789"/>
            <a:ext cx="8091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Calibri"/>
              </a:rPr>
              <a:t>. </a:t>
            </a:r>
            <a:r>
              <a:rPr lang="en-US" sz="3600" dirty="0">
                <a:cs typeface="Calibri"/>
                <a:hlinkClick r:id="rId2"/>
              </a:rPr>
              <a:t>https://www.moqups.com/</a:t>
            </a:r>
            <a:r>
              <a:rPr lang="en-US" sz="3600" dirty="0">
                <a:cs typeface="Calibri"/>
              </a:rPr>
              <a:t> - . Mockups – </a:t>
            </a:r>
            <a:r>
              <a:rPr lang="en-US" sz="3600" dirty="0" err="1">
                <a:cs typeface="Calibri"/>
              </a:rPr>
              <a:t>criação</a:t>
            </a:r>
            <a:r>
              <a:rPr lang="en-US" sz="3600" dirty="0">
                <a:cs typeface="Calibri"/>
              </a:rPr>
              <a:t> de wireframe.</a:t>
            </a:r>
          </a:p>
        </p:txBody>
      </p:sp>
    </p:spTree>
    <p:extLst>
      <p:ext uri="{BB962C8B-B14F-4D97-AF65-F5344CB8AC3E}">
        <p14:creationId xmlns:p14="http://schemas.microsoft.com/office/powerpoint/2010/main" val="83724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1055" y="1041692"/>
            <a:ext cx="8188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cs typeface="Calibri"/>
              </a:rPr>
              <a:t>. </a:t>
            </a:r>
            <a:r>
              <a:rPr lang="en-US" sz="2800" b="1" dirty="0" err="1">
                <a:cs typeface="Calibri"/>
              </a:rPr>
              <a:t>Texto</a:t>
            </a:r>
            <a:r>
              <a:rPr lang="en-US" sz="2800" b="1" dirty="0">
                <a:cs typeface="Calibri"/>
              </a:rPr>
              <a:t> de </a:t>
            </a:r>
            <a:r>
              <a:rPr lang="en-US" sz="2800" b="1" dirty="0" err="1">
                <a:cs typeface="Calibri"/>
              </a:rPr>
              <a:t>apoio</a:t>
            </a:r>
            <a:r>
              <a:rPr lang="en-US" sz="2800" b="1" dirty="0">
                <a:cs typeface="Calibri"/>
              </a:rPr>
              <a:t> - </a:t>
            </a:r>
            <a:r>
              <a:rPr lang="pt-BR" sz="2800" dirty="0">
                <a:cs typeface="Calibri"/>
              </a:rPr>
              <a:t>(Sérgio </a:t>
            </a:r>
            <a:r>
              <a:rPr lang="pt-BR" sz="2800" dirty="0" err="1">
                <a:cs typeface="Calibri"/>
              </a:rPr>
              <a:t>Spagnuolo</a:t>
            </a:r>
            <a:r>
              <a:rPr lang="pt-BR" sz="2800" dirty="0">
                <a:cs typeface="Calibri"/>
              </a:rPr>
              <a:t>. Disponível em: &lt;https://aosfatos.org/noticias/como-fazer-sua-propria-checagem-de-fatos-e-detectar-noticias-falsas/.&gt;</a:t>
            </a:r>
          </a:p>
          <a:p>
            <a:r>
              <a:rPr lang="pt-BR" sz="2800" dirty="0">
                <a:cs typeface="Calibri"/>
              </a:rPr>
              <a:t>Acesso em: 17 dez. 2017. Adaptado.)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60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 </a:t>
            </a:r>
            <a:r>
              <a:rPr lang="en-US" sz="3600" b="1" dirty="0" err="1"/>
              <a:t>Apresentação</a:t>
            </a:r>
            <a:r>
              <a:rPr lang="en-US" sz="3600" b="1" dirty="0"/>
              <a:t> da </a:t>
            </a:r>
            <a:r>
              <a:rPr lang="en-US" sz="3600" b="1" dirty="0" err="1"/>
              <a:t>atividade</a:t>
            </a:r>
            <a:r>
              <a:rPr lang="en-US" sz="3600" b="1" dirty="0"/>
              <a:t>/</a:t>
            </a:r>
            <a:r>
              <a:rPr lang="en-US" sz="3600" b="1" dirty="0" err="1"/>
              <a:t>desafio</a:t>
            </a:r>
            <a:endParaRPr lang="en-US" sz="3600" b="1" dirty="0"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39948" y="1330693"/>
            <a:ext cx="8454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Considerando o tema Segurança da Informação, elabore um mapa do site e 3 </a:t>
            </a:r>
            <a:r>
              <a:rPr lang="pt-BR" dirty="0" err="1"/>
              <a:t>wireframes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mapa do site deve conter ao menos 3 níveis de aprofundamento, a começar pela home/index.html.</a:t>
            </a:r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 err="1"/>
              <a:t>wireframe</a:t>
            </a:r>
            <a:r>
              <a:rPr lang="pt-BR" dirty="0"/>
              <a:t> deve corresponder a um nível diferente da página: 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nível 1 - home/index.html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nível 2 - uma página que o usuário poderia escolher a partir da home/index.html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nível 3 - uma página que o usuário poderia escolher a partir do segundo nível</a:t>
            </a:r>
          </a:p>
          <a:p>
            <a:r>
              <a:rPr lang="pt-BR" dirty="0"/>
              <a:t>Em seu </a:t>
            </a:r>
            <a:r>
              <a:rPr lang="pt-BR" dirty="0" err="1"/>
              <a:t>wireframe</a:t>
            </a:r>
            <a:r>
              <a:rPr lang="pt-BR" dirty="0"/>
              <a:t> deve haver pelo menos um espaço reservado para uma forma de arrecadação de fundos, seja pedido de doação, estímulo para que o usuário faça uma assinatura (</a:t>
            </a:r>
            <a:r>
              <a:rPr lang="pt-BR" dirty="0" err="1"/>
              <a:t>premium</a:t>
            </a:r>
            <a:r>
              <a:rPr lang="pt-BR" dirty="0"/>
              <a:t>), ou anúncios em forma de banners de tamanhos diversos.</a:t>
            </a:r>
          </a:p>
          <a:p>
            <a:r>
              <a:rPr lang="pt-BR" dirty="0"/>
              <a:t>O </a:t>
            </a:r>
            <a:r>
              <a:rPr lang="pt-BR" dirty="0" err="1"/>
              <a:t>wireframe</a:t>
            </a:r>
            <a:r>
              <a:rPr lang="pt-BR" dirty="0"/>
              <a:t> deve ser um </a:t>
            </a:r>
            <a:r>
              <a:rPr lang="pt-BR" dirty="0" err="1"/>
              <a:t>mockup</a:t>
            </a:r>
            <a:r>
              <a:rPr lang="pt-BR" dirty="0"/>
              <a:t>, ou protótipo de baixa fidelidade, manuscrito.</a:t>
            </a:r>
          </a:p>
        </p:txBody>
      </p:sp>
    </p:spTree>
    <p:extLst>
      <p:ext uri="{BB962C8B-B14F-4D97-AF65-F5344CB8AC3E}">
        <p14:creationId xmlns:p14="http://schemas.microsoft.com/office/powerpoint/2010/main" val="9893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 </a:t>
            </a:r>
            <a:r>
              <a:rPr lang="en-US" sz="3600" b="1" dirty="0" err="1"/>
              <a:t>Apresentação</a:t>
            </a:r>
            <a:r>
              <a:rPr lang="en-US" sz="3600" b="1" dirty="0"/>
              <a:t> da </a:t>
            </a:r>
            <a:r>
              <a:rPr lang="en-US" sz="3600" b="1" dirty="0" err="1"/>
              <a:t>atividade</a:t>
            </a:r>
            <a:r>
              <a:rPr lang="en-US" sz="3600" b="1" dirty="0"/>
              <a:t>/</a:t>
            </a:r>
            <a:r>
              <a:rPr lang="en-US" sz="3600" b="1" dirty="0" err="1"/>
              <a:t>desafio</a:t>
            </a:r>
            <a:endParaRPr lang="en-US" sz="3600" b="1" dirty="0"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39948" y="1330693"/>
            <a:ext cx="8454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envio desta tarefa consiste em um arquivo Word com o mapa do site (em </a:t>
            </a:r>
            <a:r>
              <a:rPr lang="pt-BR" dirty="0" err="1"/>
              <a:t>print</a:t>
            </a:r>
            <a:r>
              <a:rPr lang="pt-BR" dirty="0"/>
              <a:t> ou organograma do </a:t>
            </a:r>
            <a:r>
              <a:rPr lang="pt-BR" dirty="0" err="1"/>
              <a:t>SmartArt</a:t>
            </a:r>
            <a:r>
              <a:rPr lang="pt-BR" dirty="0"/>
              <a:t>), além das fotografias dos </a:t>
            </a:r>
            <a:r>
              <a:rPr lang="pt-BR" dirty="0" err="1"/>
              <a:t>wireframes</a:t>
            </a:r>
            <a:r>
              <a:rPr lang="pt-BR" dirty="0"/>
              <a:t> devidamente identificados - página 1 - home, página 2 - "assunto', página 3 - "assunto".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Favor não compactar os arquivos.</a:t>
            </a:r>
          </a:p>
        </p:txBody>
      </p:sp>
    </p:spTree>
    <p:extLst>
      <p:ext uri="{BB962C8B-B14F-4D97-AF65-F5344CB8AC3E}">
        <p14:creationId xmlns:p14="http://schemas.microsoft.com/office/powerpoint/2010/main" val="211036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08B51EB-3696-48CA-A130-E7A8D24C5984}"/>
              </a:ext>
            </a:extLst>
          </p:cNvPr>
          <p:cNvSpPr txBox="1"/>
          <p:nvPr/>
        </p:nvSpPr>
        <p:spPr>
          <a:xfrm>
            <a:off x="336611" y="796684"/>
            <a:ext cx="4281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cs typeface="Calibri"/>
              </a:rPr>
              <a:t>Tarefa</a:t>
            </a:r>
            <a:r>
              <a:rPr lang="en-US" sz="3600" b="1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3EF93-0FD6-4AA6-8F0F-5F70BF3F767C}"/>
              </a:ext>
            </a:extLst>
          </p:cNvPr>
          <p:cNvSpPr txBox="1"/>
          <p:nvPr/>
        </p:nvSpPr>
        <p:spPr>
          <a:xfrm>
            <a:off x="336610" y="1659325"/>
            <a:ext cx="8192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cs typeface="Calibri"/>
              </a:rPr>
              <a:t>Diagnóstico</a:t>
            </a:r>
            <a:r>
              <a:rPr lang="en-US" sz="3600" dirty="0">
                <a:cs typeface="Calibri"/>
              </a:rPr>
              <a:t>.</a:t>
            </a:r>
            <a:endParaRPr lang="en-US" dirty="0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095159E-9791-437A-906B-26233C3D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33226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0">
            <a:extLst>
              <a:ext uri="{FF2B5EF4-FFF2-40B4-BE49-F238E27FC236}">
                <a16:creationId xmlns:a16="http://schemas.microsoft.com/office/drawing/2014/main" id="{3B783656-A190-C340-9646-82E62A60B711}"/>
              </a:ext>
            </a:extLst>
          </p:cNvPr>
          <p:cNvSpPr txBox="1"/>
          <p:nvPr/>
        </p:nvSpPr>
        <p:spPr>
          <a:xfrm>
            <a:off x="1403648" y="4797152"/>
            <a:ext cx="6336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>
                <a:solidFill>
                  <a:schemeClr val="tx1">
                    <a:lumMod val="65000"/>
                  </a:schemeClr>
                </a:solidFill>
                <a:latin typeface="Gotham Book" pitchFamily="2" charset="0"/>
                <a:ea typeface="Verdana" panose="020B060403050404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66677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747CF-DD05-4EAF-A745-240481AA188E}"/>
              </a:ext>
            </a:extLst>
          </p:cNvPr>
          <p:cNvSpPr txBox="1"/>
          <p:nvPr/>
        </p:nvSpPr>
        <p:spPr>
          <a:xfrm>
            <a:off x="468702" y="1000664"/>
            <a:ext cx="8479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/>
              <a:t>Pauta</a:t>
            </a:r>
            <a:r>
              <a:rPr lang="en-US" sz="3600" b="1" dirty="0"/>
              <a:t> da aula – </a:t>
            </a:r>
            <a:r>
              <a:rPr lang="en-US" sz="3600" b="1" dirty="0" err="1"/>
              <a:t>Dia</a:t>
            </a:r>
            <a:r>
              <a:rPr lang="en-US" sz="3600" b="1" dirty="0"/>
              <a:t> 26/08/2021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9720-D41A-438E-B6A4-8AD5CFECFBA6}"/>
              </a:ext>
            </a:extLst>
          </p:cNvPr>
          <p:cNvSpPr txBox="1"/>
          <p:nvPr/>
        </p:nvSpPr>
        <p:spPr>
          <a:xfrm>
            <a:off x="511834" y="1647645"/>
            <a:ext cx="847976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Finalização</a:t>
            </a:r>
            <a:r>
              <a:rPr lang="en-US" sz="2800" dirty="0">
                <a:cs typeface="Calibri"/>
              </a:rPr>
              <a:t> do Sitemap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>
                <a:cs typeface="Calibri"/>
                <a:hlinkClick r:id="rId2"/>
              </a:rPr>
              <a:t>https://www.mindmeister.com/</a:t>
            </a:r>
            <a:r>
              <a:rPr lang="en-US" sz="2800" dirty="0">
                <a:cs typeface="Calibri"/>
              </a:rPr>
              <a:t> - </a:t>
            </a:r>
            <a:r>
              <a:rPr lang="en-US" sz="2800" dirty="0" err="1">
                <a:cs typeface="Calibri"/>
              </a:rPr>
              <a:t>Formação</a:t>
            </a:r>
            <a:r>
              <a:rPr lang="en-US" sz="2800" dirty="0">
                <a:cs typeface="Calibri"/>
              </a:rPr>
              <a:t> de</a:t>
            </a:r>
          </a:p>
          <a:p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mapa</a:t>
            </a:r>
            <a:r>
              <a:rPr lang="en-US" sz="2800" dirty="0">
                <a:cs typeface="Calibri"/>
              </a:rPr>
              <a:t> mental.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Explicação</a:t>
            </a:r>
            <a:r>
              <a:rPr lang="en-US" sz="2800" dirty="0">
                <a:cs typeface="Calibri"/>
              </a:rPr>
              <a:t> de wireframe.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>
                <a:cs typeface="Calibri"/>
                <a:hlinkClick r:id="rId3"/>
              </a:rPr>
              <a:t>https://www.moqups.com/</a:t>
            </a:r>
            <a:r>
              <a:rPr lang="en-US" sz="2800" dirty="0">
                <a:cs typeface="Calibri"/>
              </a:rPr>
              <a:t> - . Mockups – </a:t>
            </a:r>
            <a:r>
              <a:rPr lang="en-US" sz="2800" dirty="0" err="1">
                <a:cs typeface="Calibri"/>
              </a:rPr>
              <a:t>criação</a:t>
            </a:r>
            <a:r>
              <a:rPr lang="en-US" sz="2800" dirty="0">
                <a:cs typeface="Calibri"/>
              </a:rPr>
              <a:t> de wireframe.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Texto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apoio</a:t>
            </a:r>
            <a:r>
              <a:rPr lang="en-US" sz="2800" dirty="0">
                <a:cs typeface="Calibri"/>
              </a:rPr>
              <a:t> - </a:t>
            </a:r>
            <a:r>
              <a:rPr lang="pt-BR" sz="2800" dirty="0">
                <a:cs typeface="Calibri"/>
              </a:rPr>
              <a:t>(Sérgio </a:t>
            </a:r>
            <a:r>
              <a:rPr lang="pt-BR" sz="2800" dirty="0" err="1">
                <a:cs typeface="Calibri"/>
              </a:rPr>
              <a:t>Spagnuolo</a:t>
            </a:r>
            <a:r>
              <a:rPr lang="pt-BR" sz="2800" dirty="0">
                <a:cs typeface="Calibri"/>
              </a:rPr>
              <a:t>. Disponível em: &lt;https://aosfatos.org/noticias/como-fazer-sua-propria-checagem-de-fatos-e-detectar-noticias-falsas/.&gt;</a:t>
            </a:r>
          </a:p>
          <a:p>
            <a:r>
              <a:rPr lang="pt-BR" sz="2800" dirty="0">
                <a:cs typeface="Calibri"/>
              </a:rPr>
              <a:t>Acesso em: 17 dez. 2017. Adaptado.)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Finalização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atividade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sala</a:t>
            </a:r>
            <a:r>
              <a:rPr lang="en-US" sz="2800" dirty="0">
                <a:cs typeface="Calibri"/>
              </a:rPr>
              <a:t>.</a:t>
            </a:r>
          </a:p>
        </p:txBody>
      </p:sp>
      <p:pic>
        <p:nvPicPr>
          <p:cNvPr id="4" name="Picture 4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F150268C-79AC-4581-B527-40E6A2360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26" y="706473"/>
            <a:ext cx="1898073" cy="19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747CF-DD05-4EAF-A745-240481AA188E}"/>
              </a:ext>
            </a:extLst>
          </p:cNvPr>
          <p:cNvSpPr txBox="1"/>
          <p:nvPr/>
        </p:nvSpPr>
        <p:spPr>
          <a:xfrm>
            <a:off x="468702" y="1000664"/>
            <a:ext cx="8479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Antes de </a:t>
            </a:r>
            <a:r>
              <a:rPr lang="en-US" sz="3600" b="1" dirty="0" err="1"/>
              <a:t>mais</a:t>
            </a:r>
            <a:r>
              <a:rPr lang="en-US" sz="3600" b="1" dirty="0"/>
              <a:t> nada…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9720-D41A-438E-B6A4-8AD5CFECFBA6}"/>
              </a:ext>
            </a:extLst>
          </p:cNvPr>
          <p:cNvSpPr txBox="1"/>
          <p:nvPr/>
        </p:nvSpPr>
        <p:spPr>
          <a:xfrm>
            <a:off x="616337" y="1660708"/>
            <a:ext cx="84797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. Como </a:t>
            </a:r>
            <a:r>
              <a:rPr lang="en-US" sz="2800" dirty="0" err="1">
                <a:cs typeface="Calibri"/>
              </a:rPr>
              <a:t>serão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avaliados</a:t>
            </a:r>
            <a:r>
              <a:rPr lang="en-US" sz="2800" dirty="0">
                <a:cs typeface="Calibri"/>
              </a:rPr>
              <a:t> (as)?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Oralidade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atividades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escritas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participação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em</a:t>
            </a:r>
            <a:endParaRPr lang="en-US" sz="2800" dirty="0">
              <a:cs typeface="Calibri"/>
            </a:endParaRPr>
          </a:p>
          <a:p>
            <a:r>
              <a:rPr lang="en-US" sz="2800" dirty="0" err="1">
                <a:cs typeface="Calibri"/>
              </a:rPr>
              <a:t>sala</a:t>
            </a:r>
            <a:r>
              <a:rPr lang="en-US" sz="2800" dirty="0">
                <a:cs typeface="Calibri"/>
              </a:rPr>
              <a:t> de aula;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Presença</a:t>
            </a:r>
            <a:r>
              <a:rPr lang="en-US" sz="2800" dirty="0">
                <a:cs typeface="Calibri"/>
              </a:rPr>
              <a:t>;</a:t>
            </a:r>
          </a:p>
          <a:p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Teremos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uma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prova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meados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setembro</a:t>
            </a:r>
            <a:r>
              <a:rPr lang="en-US" sz="2800" dirty="0">
                <a:cs typeface="Calibri"/>
              </a:rPr>
              <a:t> – </a:t>
            </a:r>
            <a:r>
              <a:rPr lang="en-US" sz="2800" dirty="0" err="1">
                <a:cs typeface="Calibri"/>
              </a:rPr>
              <a:t>ainda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sem</a:t>
            </a:r>
            <a:r>
              <a:rPr lang="en-US" sz="2800" dirty="0">
                <a:cs typeface="Calibri"/>
              </a:rPr>
              <a:t> data </a:t>
            </a:r>
            <a:r>
              <a:rPr lang="en-US" sz="2800" dirty="0" err="1">
                <a:cs typeface="Calibri"/>
              </a:rPr>
              <a:t>definida</a:t>
            </a:r>
            <a:r>
              <a:rPr lang="en-US" sz="2800" dirty="0">
                <a:cs typeface="Calibri"/>
              </a:rPr>
              <a:t> (com o </a:t>
            </a:r>
            <a:r>
              <a:rPr lang="en-US" sz="2800" dirty="0" err="1">
                <a:cs typeface="Calibri"/>
              </a:rPr>
              <a:t>conteúdo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ministrado</a:t>
            </a:r>
            <a:r>
              <a:rPr lang="en-US" sz="2800" dirty="0">
                <a:cs typeface="Calibri"/>
              </a:rPr>
              <a:t>);</a:t>
            </a:r>
          </a:p>
        </p:txBody>
      </p:sp>
      <p:pic>
        <p:nvPicPr>
          <p:cNvPr id="4" name="Picture 4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F150268C-79AC-4581-B527-40E6A236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26" y="706473"/>
            <a:ext cx="1898073" cy="19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 Sitemap</a:t>
            </a:r>
            <a:endParaRPr lang="en-US" sz="3600" b="1" dirty="0">
              <a:cs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5745" y="2382982"/>
            <a:ext cx="613756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dirty="0"/>
              <a:t>. Mapa do site;</a:t>
            </a:r>
          </a:p>
          <a:p>
            <a:r>
              <a:rPr lang="pt-BR" sz="2800" dirty="0"/>
              <a:t>. É a construção inicial do site;</a:t>
            </a:r>
          </a:p>
          <a:p>
            <a:r>
              <a:rPr lang="pt-BR" sz="2800" dirty="0"/>
              <a:t>. Para se ter a ideia é preciso construir a ideia;</a:t>
            </a:r>
          </a:p>
          <a:p>
            <a:r>
              <a:rPr lang="pt-BR" sz="2800" dirty="0"/>
              <a:t>. É o guia;</a:t>
            </a:r>
          </a:p>
          <a:p>
            <a:r>
              <a:rPr lang="pt-BR" sz="2800" dirty="0"/>
              <a:t>. É aquilo que, um dia, será um site.</a:t>
            </a:r>
          </a:p>
          <a:p>
            <a:r>
              <a:rPr lang="pt-BR" sz="2800" dirty="0"/>
              <a:t>. Indica as partes centrais do site, por exemplo, a </a:t>
            </a:r>
            <a:r>
              <a:rPr lang="pt-BR" sz="2800" i="1" dirty="0"/>
              <a:t>home - index</a:t>
            </a:r>
            <a:r>
              <a:rPr lang="pt-BR" sz="2800" dirty="0"/>
              <a:t>, as páginas secundárias e terciárias.</a:t>
            </a:r>
          </a:p>
        </p:txBody>
      </p:sp>
      <p:pic>
        <p:nvPicPr>
          <p:cNvPr id="4" name="Imagem 3" descr="terminology - What is high level &lt;strong&gt;sitemap&lt;/strong&gt;? - User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8" y="784107"/>
            <a:ext cx="4003963" cy="2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 Sitemap</a:t>
            </a:r>
            <a:endParaRPr lang="en-US" sz="3600" b="1" dirty="0">
              <a:cs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5745" y="2382982"/>
            <a:ext cx="6137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 É composto por uma grade que indica, similarmente, um caminho de rato para o site.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748146" y="3767977"/>
          <a:ext cx="4017818" cy="220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/>
        </p:nvGraphicFramePr>
        <p:xfrm>
          <a:off x="5334000" y="4128655"/>
          <a:ext cx="3303133" cy="27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97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 Mockup;</a:t>
            </a:r>
            <a:endParaRPr lang="en-US" sz="3600" b="1" dirty="0">
              <a:cs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9948" y="1330693"/>
            <a:ext cx="61375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 É o </a:t>
            </a:r>
            <a:r>
              <a:rPr lang="pt-BR" sz="2800" dirty="0" err="1"/>
              <a:t>pré</a:t>
            </a:r>
            <a:r>
              <a:rPr lang="pt-BR" sz="2800" dirty="0"/>
              <a:t>-layout;</a:t>
            </a:r>
          </a:p>
          <a:p>
            <a:r>
              <a:rPr lang="pt-BR" sz="2800" dirty="0"/>
              <a:t>. Irá conter a apresentação visual de um </a:t>
            </a:r>
            <a:r>
              <a:rPr lang="pt-BR" sz="2800" i="1" dirty="0"/>
              <a:t>website</a:t>
            </a:r>
            <a:r>
              <a:rPr lang="pt-BR" sz="2800" dirty="0"/>
              <a:t>, num primeiro momento;</a:t>
            </a:r>
          </a:p>
          <a:p>
            <a:r>
              <a:rPr lang="pt-BR" sz="2800" dirty="0"/>
              <a:t>. Apresenta de uma maneira simples mas eficiente o que constará no site;</a:t>
            </a:r>
          </a:p>
          <a:p>
            <a:r>
              <a:rPr lang="pt-BR" sz="2800" dirty="0"/>
              <a:t>. É composto por linhas, retângulos, quadrados e textos em “NONONO” uma vez que, neste momento, o visual prevalece sobre o conteúdo.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75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 Mockup;</a:t>
            </a:r>
            <a:endParaRPr lang="en-US" sz="3600" b="1" dirty="0">
              <a:cs typeface="Calibri"/>
            </a:endParaRPr>
          </a:p>
        </p:txBody>
      </p:sp>
      <p:pic>
        <p:nvPicPr>
          <p:cNvPr id="5" name="Imagem 4" descr="terminology - What is the difference between wireframe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6" y="1007527"/>
            <a:ext cx="5715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BCCE5-9FD5-4636-983C-89DB3D502FEF}"/>
              </a:ext>
            </a:extLst>
          </p:cNvPr>
          <p:cNvSpPr txBox="1"/>
          <p:nvPr/>
        </p:nvSpPr>
        <p:spPr>
          <a:xfrm>
            <a:off x="439948" y="684362"/>
            <a:ext cx="8709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. Wireframe</a:t>
            </a:r>
            <a:endParaRPr lang="en-US" sz="3600" b="1" dirty="0">
              <a:cs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9948" y="1330693"/>
            <a:ext cx="3564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 </a:t>
            </a:r>
            <a:r>
              <a:rPr lang="pt-BR" sz="2800" dirty="0" err="1"/>
              <a:t>Wire</a:t>
            </a:r>
            <a:r>
              <a:rPr lang="pt-BR" sz="2800" dirty="0"/>
              <a:t> – fio;</a:t>
            </a:r>
          </a:p>
          <a:p>
            <a:r>
              <a:rPr lang="pt-BR" sz="2800" dirty="0"/>
              <a:t>. Frame – quadrado;</a:t>
            </a:r>
          </a:p>
          <a:p>
            <a:r>
              <a:rPr lang="pt-BR" sz="2800" dirty="0"/>
              <a:t>. São os elementos que comporão o website de vocês, permitindo que sejam criados protótipos – projetos visuais para a apresentação do </a:t>
            </a:r>
            <a:r>
              <a:rPr lang="pt-BR" sz="2800" i="1" dirty="0"/>
              <a:t>website</a:t>
            </a:r>
            <a:r>
              <a:rPr lang="pt-BR" sz="2800" dirty="0"/>
              <a:t> visualmente.</a:t>
            </a:r>
          </a:p>
        </p:txBody>
      </p:sp>
      <p:pic>
        <p:nvPicPr>
          <p:cNvPr id="4" name="Imagem 3" descr="The difference between mock-up, prototype and &lt;strong&gt;wireframe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89" y="1330693"/>
            <a:ext cx="4490311" cy="39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3345" y="1304789"/>
            <a:ext cx="7716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Calibri"/>
              </a:rPr>
              <a:t>. </a:t>
            </a:r>
            <a:r>
              <a:rPr lang="en-US" sz="3600" dirty="0">
                <a:cs typeface="Calibri"/>
                <a:hlinkClick r:id="rId2"/>
              </a:rPr>
              <a:t>https://www.mindmeister.com/</a:t>
            </a:r>
            <a:r>
              <a:rPr lang="en-US" sz="3600" dirty="0">
                <a:cs typeface="Calibri"/>
              </a:rPr>
              <a:t> - </a:t>
            </a:r>
            <a:r>
              <a:rPr lang="en-US" sz="3600" dirty="0" err="1">
                <a:cs typeface="Calibri"/>
              </a:rPr>
              <a:t>Formação</a:t>
            </a:r>
            <a:r>
              <a:rPr lang="en-US" sz="3600" dirty="0">
                <a:cs typeface="Calibri"/>
              </a:rPr>
              <a:t> de </a:t>
            </a:r>
            <a:r>
              <a:rPr lang="en-US" sz="3600" dirty="0" err="1">
                <a:cs typeface="Calibri"/>
              </a:rPr>
              <a:t>mapa</a:t>
            </a:r>
            <a:r>
              <a:rPr lang="en-US" sz="3600" dirty="0">
                <a:cs typeface="Calibri"/>
              </a:rPr>
              <a:t> mental.</a:t>
            </a:r>
          </a:p>
        </p:txBody>
      </p:sp>
    </p:spTree>
    <p:extLst>
      <p:ext uri="{BB962C8B-B14F-4D97-AF65-F5344CB8AC3E}">
        <p14:creationId xmlns:p14="http://schemas.microsoft.com/office/powerpoint/2010/main" val="2558403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ea769a-a120-4f7c-8969-194b30670bd9">
      <Terms xmlns="http://schemas.microsoft.com/office/infopath/2007/PartnerControls"/>
    </lcf76f155ced4ddcb4097134ff3c332f>
    <TaxCatchAll xmlns="6f8915db-ed47-40d3-91b2-fcc4643880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257BD94DAFC244A442E3DAFC06FDD5" ma:contentTypeVersion="9" ma:contentTypeDescription="Crie um novo documento." ma:contentTypeScope="" ma:versionID="c724ceadc4fe9afed24dfa40c7fc4fa7">
  <xsd:schema xmlns:xsd="http://www.w3.org/2001/XMLSchema" xmlns:xs="http://www.w3.org/2001/XMLSchema" xmlns:p="http://schemas.microsoft.com/office/2006/metadata/properties" xmlns:ns2="1dea769a-a120-4f7c-8969-194b30670bd9" xmlns:ns3="6f8915db-ed47-40d3-91b2-fcc4643880a1" targetNamespace="http://schemas.microsoft.com/office/2006/metadata/properties" ma:root="true" ma:fieldsID="bf2508633213610f1d17bd9fa12af194" ns2:_="" ns3:_="">
    <xsd:import namespace="1dea769a-a120-4f7c-8969-194b30670bd9"/>
    <xsd:import namespace="6f8915db-ed47-40d3-91b2-fcc4643880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769a-a120-4f7c-8969-194b30670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915db-ed47-40d3-91b2-fcc4643880a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7e23b99-a46f-450b-876f-81bcc347c417}" ma:internalName="TaxCatchAll" ma:showField="CatchAllData" ma:web="6f8915db-ed47-40d3-91b2-fcc4643880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8F600B-54D7-4580-9110-A6B445413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26C7F-2315-4318-8DC9-6A5FD703F4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267a0fe-8382-45d1-8ca9-6f69ff5261c6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55E6AA-5D49-4B71-9C04-B2C5005ECA35}"/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476</Words>
  <Application>Microsoft Office PowerPoint</Application>
  <PresentationFormat>Apresentação na tela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RUDNEI FERREIRA DE SOUZA</dc:creator>
  <cp:lastModifiedBy>Francisco</cp:lastModifiedBy>
  <cp:revision>24</cp:revision>
  <dcterms:created xsi:type="dcterms:W3CDTF">2014-07-01T15:16:56Z</dcterms:created>
  <dcterms:modified xsi:type="dcterms:W3CDTF">2021-08-26T17:56:14Z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0x0101007E257BD94DAFC244A442E3DAFC06FDD5</vt:lpwstr>
  </property>
</Properties>
</file>