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65" r:id="rId5"/>
    <p:sldId id="266" r:id="rId6"/>
    <p:sldId id="267" r:id="rId7"/>
    <p:sldId id="268" r:id="rId8"/>
    <p:sldId id="257" r:id="rId9"/>
    <p:sldId id="258" r:id="rId10"/>
    <p:sldId id="259" r:id="rId11"/>
    <p:sldId id="260" r:id="rId12"/>
    <p:sldId id="262" r:id="rId13"/>
    <p:sldId id="263" r:id="rId14"/>
    <p:sldId id="264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AE1B3-FC84-4ABF-89C3-0D6852A2A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F9AC13-AFB5-4948-979A-A459FD221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F7EDC-11C0-45AC-9EF1-57F976B0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43400-1D1C-4118-8CED-8CFE0FE9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B9B26E-AF47-49BD-AFE8-0DCE9BB6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70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2F48-1606-4B91-AFE7-54BB4541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AC070-65A5-4B73-A8DD-E09ACFCD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DC699-D670-482C-850A-D384D4D5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C05CB-A3B5-44DB-9559-0462B6E3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61F5D-EDE6-4F88-A484-975F7B95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14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C62F4B-3755-4207-985A-13C74504C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7B59C5-7841-4E16-9CD2-5A5F50655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E6468E-8185-4AFB-A296-AA01DE89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6906E-F938-4986-BBD2-6454962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4219B-1C60-4EA3-9F4B-AF55DBC3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75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8938C-7D07-4751-A717-A2FEE7BC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62FB8-BA37-4FD9-9B33-B0BA13E8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341624-0FA6-4128-B205-148A6BE8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16A7B-1334-4BCA-A851-B5A344EE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4C2DA0-2789-4471-A3D6-9E022CDF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08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3891-5C3B-4776-A9FE-28F1640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419774-17F9-4442-BDDE-13C62B52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E95735-3CF6-43A8-B1FC-4E3FA0E4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CDF68-7C88-45EB-B0B2-6526A794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BCBBA-B9F2-4819-929F-9EA3985C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28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57012-3005-46FA-A44E-9D4D359D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2D2F5-8BAB-4C2D-9602-811AF61B6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D74B18-AFC3-407D-9008-470FF463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C330A5-E19A-438B-966D-8232FA8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FD485-8612-450A-AE82-20119A6D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2BF02C-1ADE-4D72-85E0-4FCECCDE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4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5A7CB-D2E6-47B7-AC08-A5CADF5D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F6A85A-33D6-4A83-B4B8-0567372A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E0FE4D-8A56-4A8C-BF97-554CC903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DB2932-4D69-498A-96BD-CABC50E26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DE2F35-AF85-4D19-93B8-8F4DA5698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F1BEC2-0EAF-481C-944B-03381718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40C5E8-C679-4DF3-8823-2A15555B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1CA434-36E6-4D96-8A6E-DC1DD154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4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8C61F-DB3D-42E5-83D9-FC825F1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C6CF7C-18F1-4362-8F83-45E7758E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2946CE-25CA-45A0-B7C7-69EF10C3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F5436-E384-4AAA-9C69-B72C5F41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48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E7D538-D38A-40F2-A929-C3BDA065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F9518B-FD0A-4492-8EAC-EF74AD62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DD27EE-B290-4818-B2D4-8E7C4BA7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62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61CCD-61D4-42AA-A603-1F2C8A4D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91907-144B-4305-BBF1-B15053E6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205A52-E3A9-48FD-9F61-DA87CF479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88BA4C-5EC2-4B3B-9238-C5D95BD3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FA11F-5C6A-49BA-908F-1DB88B20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2FE7FA-27AE-4E7C-A658-45E5EF1D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47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25B34-C2C5-4D4F-BAD7-E00C7ABB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21837D-9F96-4680-9B0E-8F563006A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8B481D-20E4-4284-B78A-A25AD3228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B764E-09E2-4609-ABF1-2486673A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BDCE22-043C-45CF-99AB-E92300B6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8E8BDD-FC01-43EA-9F02-B5E09FB0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06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685418-D9FA-4879-A701-80684A56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6C8A8-3F06-42A1-8AD9-AB81772C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0E538-8039-4FD8-9C7D-7817BD927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BCC2-C3AF-4C90-856E-90692D7CDA3B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DCCD4-E0BD-4763-9E84-DA15F490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30989-DA00-43D8-B9D2-BC79FE422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CE87-2BE5-40DB-A483-DFDBA03A2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0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80656-A0B2-4ECE-93BA-D993A6FC3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659"/>
            <a:ext cx="9144000" cy="2387600"/>
          </a:xfrm>
        </p:spPr>
        <p:txBody>
          <a:bodyPr>
            <a:noAutofit/>
          </a:bodyPr>
          <a:lstStyle/>
          <a:p>
            <a:r>
              <a:rPr lang="pt-BR" sz="20000" dirty="0">
                <a:highlight>
                  <a:srgbClr val="0000FF"/>
                </a:highlight>
              </a:rPr>
              <a:t>Química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12C2F9-C268-4FE1-8E87-71479E3A4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8504"/>
            <a:ext cx="2875722" cy="65929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Professor: Erick Figueroa</a:t>
            </a:r>
          </a:p>
          <a:p>
            <a:r>
              <a:rPr lang="pt-BR" dirty="0"/>
              <a:t>Química</a:t>
            </a:r>
          </a:p>
        </p:txBody>
      </p:sp>
    </p:spTree>
    <p:extLst>
      <p:ext uri="{BB962C8B-B14F-4D97-AF65-F5344CB8AC3E}">
        <p14:creationId xmlns:p14="http://schemas.microsoft.com/office/powerpoint/2010/main" val="423534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C43588-6097-4D8E-9B96-407CCFEA0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89" y="2177592"/>
            <a:ext cx="11704821" cy="23210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EE43785-9404-4393-A807-B30298FB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22294"/>
            <a:ext cx="4404395" cy="7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38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06A7916-BF2D-4D89-AD6E-6141E30A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39" y="830746"/>
            <a:ext cx="4404395" cy="7065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C0F663-79B4-4C91-91E3-17EAA0F7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9" y="1903943"/>
            <a:ext cx="11583022" cy="30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0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3FAE8D-D08D-406C-BB0F-95B91F62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" y="2180421"/>
            <a:ext cx="11891964" cy="14517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6B28DA6-89F1-4B09-8BF8-BF95EC05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39" y="830746"/>
            <a:ext cx="4404395" cy="7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7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6F8645-026B-4F73-A2B3-8210F7CB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2" y="844452"/>
            <a:ext cx="11424536" cy="51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5D18357-F744-42D2-96D1-99F5B83C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1" y="1991975"/>
            <a:ext cx="11661317" cy="20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26AC3-FD64-4030-BD7D-C3D99690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4EEE5-1C6E-4B69-813F-EC7E1409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dirty="0">
                <a:highlight>
                  <a:srgbClr val="00FF00"/>
                </a:highligh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5279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1530919-990B-4C12-904B-3C650A6D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30" y="686908"/>
            <a:ext cx="10179641" cy="7806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AE9B33-9CA6-4CEE-8F2D-08467F23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19" y="1508781"/>
            <a:ext cx="6837226" cy="48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5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51BF87-A87E-4D71-B0BC-8A235B34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94" y="1459395"/>
            <a:ext cx="11553412" cy="32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2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A3699BA-67A8-43B1-98F6-B2BE7831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49" y="1384024"/>
            <a:ext cx="10986066" cy="40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2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460333-FD94-464B-93FE-598C28BE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39" y="1720356"/>
            <a:ext cx="10831174" cy="20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3792779-1011-4337-98FD-E79582D57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9" y="1122289"/>
            <a:ext cx="11957942" cy="43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1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A8C04A-4441-4761-A725-B6C4E5F1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7" y="1606104"/>
            <a:ext cx="11974246" cy="31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CAB427-B119-4E4F-891F-27503AE3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7" y="1721365"/>
            <a:ext cx="11855246" cy="21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2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79F8AC-30FD-4CDD-9B2E-9168AC72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2" y="1897660"/>
            <a:ext cx="11609955" cy="25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27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Química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Química</dc:title>
  <dc:creator>ERICK RODRIGUES DE FIGUEROA</dc:creator>
  <cp:lastModifiedBy>ERICK RODRIGUES DE FIGUEROA</cp:lastModifiedBy>
  <cp:revision>6</cp:revision>
  <dcterms:created xsi:type="dcterms:W3CDTF">2020-06-01T18:41:31Z</dcterms:created>
  <dcterms:modified xsi:type="dcterms:W3CDTF">2022-07-26T12:54:40Z</dcterms:modified>
</cp:coreProperties>
</file>