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sldIdLst>
    <p:sldId id="256" r:id="rId2"/>
    <p:sldId id="318" r:id="rId3"/>
    <p:sldId id="319" r:id="rId4"/>
    <p:sldId id="320" r:id="rId5"/>
    <p:sldId id="317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562380" y="4478669"/>
            <a:ext cx="5859454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Чергата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№2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  <a:p>
            <a:pPr lvl="1"/>
            <a:r>
              <a:rPr lang="bg-BG" dirty="0"/>
              <a:t>Нарисувайте пъстра черга</a:t>
            </a:r>
          </a:p>
          <a:p>
            <a:pPr lvl="1"/>
            <a:r>
              <a:rPr lang="bg-BG" dirty="0"/>
              <a:t>Ивиците да са с различни вълнообразни контури</a:t>
            </a:r>
          </a:p>
          <a:p>
            <a:pPr lvl="1"/>
            <a:r>
              <a:rPr lang="bg-BG" dirty="0"/>
              <a:t>Да са разделени с бели лайсни с черно </a:t>
            </a:r>
            <a:r>
              <a:rPr lang="bg-BG" dirty="0" err="1"/>
              <a:t>контурче</a:t>
            </a:r>
            <a:endParaRPr lang="bg-BG" dirty="0"/>
          </a:p>
          <a:p>
            <a:pPr lvl="1"/>
            <a:r>
              <a:rPr lang="bg-BG" dirty="0"/>
              <a:t>Цветовете на всички ивиците да са млечни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404812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4812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3300412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00412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5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43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Чергата</vt:lpstr>
      <vt:lpstr>PowerPoint Presentation</vt:lpstr>
      <vt:lpstr>Домашна работа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WebGL-Homework-02</dc:title>
  <dc:creator>Pavel Boytchev</dc:creator>
  <cp:lastModifiedBy>Pavel Boytchev</cp:lastModifiedBy>
  <cp:revision>399</cp:revision>
  <dcterms:created xsi:type="dcterms:W3CDTF">2013-12-13T09:03:57Z</dcterms:created>
  <dcterms:modified xsi:type="dcterms:W3CDTF">2021-10-04T08:02:51Z</dcterms:modified>
</cp:coreProperties>
</file>