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sldIdLst>
    <p:sldId id="256" r:id="rId2"/>
    <p:sldId id="295" r:id="rId3"/>
    <p:sldId id="297" r:id="rId4"/>
    <p:sldId id="302" r:id="rId5"/>
    <p:sldId id="303" r:id="rId6"/>
    <p:sldId id="307" r:id="rId7"/>
    <p:sldId id="305" r:id="rId8"/>
    <p:sldId id="304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84" d="100"/>
          <a:sy n="84" d="100"/>
        </p:scale>
        <p:origin x="136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10.10.2021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257579" y="4478669"/>
            <a:ext cx="6164255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проф. П. Бойчев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ФМИ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Problem%204%20-%20Heating%20coi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Problem%205%20-%20Pyramid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Problem%206%20-%20Giza%20pyrami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Problem%207%20-%20Sphere%20plates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Problem%208%20-%20Ellipses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Problem%209%20-%20Chaplet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Problem%201%20-%20Film%20ree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Problem%202%20-%20Circular%20saw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Problem%203%20-%20Gear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Матрици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към </a:t>
            </a:r>
            <a:r>
              <a:rPr lang="en-US" dirty="0"/>
              <a:t>S0</a:t>
            </a:r>
            <a:r>
              <a:rPr lang="bg-BG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10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6096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40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/>
              <a:t>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Пирамида</a:t>
            </a:r>
            <a:endParaRPr lang="en-US" dirty="0"/>
          </a:p>
          <a:p>
            <a:pPr lvl="1"/>
            <a:r>
              <a:rPr lang="bg-BG" dirty="0"/>
              <a:t>Нарисувайте 30 етажна пирамида отгоре надолу</a:t>
            </a:r>
          </a:p>
          <a:p>
            <a:pPr lvl="1"/>
            <a:r>
              <a:rPr lang="bg-BG" dirty="0"/>
              <a:t>Най-малкият етаж е куб</a:t>
            </a:r>
          </a:p>
          <a:p>
            <a:pPr lvl="1"/>
            <a:r>
              <a:rPr lang="bg-BG" dirty="0"/>
              <a:t>Всеки по-долен етаж е същият куб, но трансформиран</a:t>
            </a:r>
          </a:p>
          <a:p>
            <a:pPr lvl="1"/>
            <a:r>
              <a:rPr lang="bg-BG" dirty="0"/>
              <a:t>Всички етажи са с една и съща височина, а размерите им по </a:t>
            </a:r>
            <a:r>
              <a:rPr lang="en-US" dirty="0"/>
              <a:t>X</a:t>
            </a:r>
            <a:r>
              <a:rPr lang="bg-BG" dirty="0"/>
              <a:t> и </a:t>
            </a:r>
            <a:r>
              <a:rPr lang="en-US" dirty="0"/>
              <a:t>Y</a:t>
            </a:r>
            <a:r>
              <a:rPr lang="bg-BG" dirty="0"/>
              <a:t> се отнасят като 1:3:5:7:…</a:t>
            </a:r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Забележка</a:t>
            </a:r>
          </a:p>
          <a:p>
            <a:pPr lvl="1"/>
            <a:r>
              <a:rPr lang="bg-BG" dirty="0"/>
              <a:t>Всеки етаж да се създава от по-горния, а не всеки да се генерира наново </a:t>
            </a:r>
          </a:p>
        </p:txBody>
      </p:sp>
    </p:spTree>
    <p:extLst>
      <p:ext uri="{BB962C8B-B14F-4D97-AF65-F5344CB8AC3E}">
        <p14:creationId xmlns:p14="http://schemas.microsoft.com/office/powerpoint/2010/main" val="412993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12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85800"/>
            <a:ext cx="60483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45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/>
              <a:t>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Пирамидите в Гиза</a:t>
            </a:r>
            <a:endParaRPr lang="en-US" dirty="0"/>
          </a:p>
          <a:p>
            <a:pPr lvl="1"/>
            <a:r>
              <a:rPr lang="bg-BG" dirty="0"/>
              <a:t>Нарисувайте пирамидите в Гиза като обикновени четиристенни пирамиди</a:t>
            </a:r>
          </a:p>
          <a:p>
            <a:pPr lvl="1"/>
            <a:r>
              <a:rPr lang="bg-BG" dirty="0"/>
              <a:t>Да има процедура, която рисува пирамида, като рисува една стена и после със завъртане прави още три копия</a:t>
            </a:r>
          </a:p>
          <a:p>
            <a:pPr lvl="1"/>
            <a:r>
              <a:rPr lang="bg-BG" dirty="0"/>
              <a:t>Размерите и местоположенията да са близки до реалните</a:t>
            </a:r>
          </a:p>
          <a:p>
            <a:pPr lvl="1"/>
            <a:r>
              <a:rPr lang="bg-BG" dirty="0"/>
              <a:t>Подгответе два ракурса – един отгоре и един под ъгъл</a:t>
            </a:r>
          </a:p>
          <a:p>
            <a:pPr lvl="1"/>
            <a:endParaRPr lang="bg-BG" dirty="0"/>
          </a:p>
          <a:p>
            <a:r>
              <a:rPr lang="bg-BG" dirty="0"/>
              <a:t>Подсказка</a:t>
            </a:r>
          </a:p>
          <a:p>
            <a:pPr lvl="1"/>
            <a:r>
              <a:rPr lang="bg-BG" dirty="0"/>
              <a:t>Пирамидите са 11</a:t>
            </a:r>
          </a:p>
        </p:txBody>
      </p:sp>
    </p:spTree>
    <p:extLst>
      <p:ext uri="{BB962C8B-B14F-4D97-AF65-F5344CB8AC3E}">
        <p14:creationId xmlns:p14="http://schemas.microsoft.com/office/powerpoint/2010/main" val="3006882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14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19966"/>
            <a:ext cx="4233863" cy="378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7" y="1519966"/>
            <a:ext cx="4233863" cy="378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78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/>
              <a:t>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Плочки по сфера</a:t>
            </a:r>
            <a:endParaRPr lang="en-US" dirty="0"/>
          </a:p>
          <a:p>
            <a:pPr lvl="1"/>
            <a:r>
              <a:rPr lang="bg-BG" dirty="0"/>
              <a:t>Нарисувайте </a:t>
            </a:r>
            <a:r>
              <a:rPr lang="bg-BG"/>
              <a:t>200 плочки, </a:t>
            </a:r>
            <a:r>
              <a:rPr lang="bg-BG" dirty="0"/>
              <a:t>случайно пръснати по повърхността на сфера</a:t>
            </a:r>
          </a:p>
          <a:p>
            <a:pPr lvl="1"/>
            <a:r>
              <a:rPr lang="bg-BG" dirty="0"/>
              <a:t>За неудобство, не ползвайте мащабиране</a:t>
            </a:r>
            <a:r>
              <a:rPr lang="en-US" dirty="0"/>
              <a:t>, </a:t>
            </a:r>
            <a:r>
              <a:rPr lang="bg-BG" dirty="0"/>
              <a:t>т.е. </a:t>
            </a:r>
            <a:r>
              <a:rPr lang="en-US" dirty="0"/>
              <a:t>scale()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64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16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723900"/>
            <a:ext cx="60483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16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/>
              <a:t>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Елипси</a:t>
            </a:r>
            <a:endParaRPr lang="en-US" dirty="0"/>
          </a:p>
          <a:p>
            <a:pPr lvl="1"/>
            <a:r>
              <a:rPr lang="bg-BG" dirty="0"/>
              <a:t>Нарисувайте фамилия от елипси с общ център</a:t>
            </a:r>
          </a:p>
          <a:p>
            <a:pPr lvl="1"/>
            <a:r>
              <a:rPr lang="bg-BG" dirty="0"/>
              <a:t>Сумата от радиусите на всяка елипса е константа</a:t>
            </a:r>
          </a:p>
          <a:p>
            <a:pPr lvl="1"/>
            <a:r>
              <a:rPr lang="bg-BG" dirty="0"/>
              <a:t>Цветът да прелива плавно от червено до синьо</a:t>
            </a:r>
          </a:p>
          <a:p>
            <a:pPr lvl="1"/>
            <a:endParaRPr lang="bg-BG" dirty="0"/>
          </a:p>
          <a:p>
            <a:r>
              <a:rPr lang="bg-BG" dirty="0"/>
              <a:t>Примери</a:t>
            </a:r>
          </a:p>
          <a:p>
            <a:pPr lvl="1"/>
            <a:r>
              <a:rPr lang="bg-BG" dirty="0"/>
              <a:t>Различен брой елипси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71600" y="4343400"/>
            <a:ext cx="180676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51296" y="4361329"/>
            <a:ext cx="182165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43600" y="4361329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416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18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723900"/>
            <a:ext cx="60483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744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/>
              <a:t>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Броеница</a:t>
            </a:r>
            <a:endParaRPr lang="en-US" dirty="0"/>
          </a:p>
          <a:p>
            <a:pPr lvl="1"/>
            <a:r>
              <a:rPr lang="bg-BG" dirty="0"/>
              <a:t>Нарисувайте броеница с 11 възела</a:t>
            </a:r>
          </a:p>
          <a:p>
            <a:pPr lvl="1"/>
            <a:r>
              <a:rPr lang="bg-BG" dirty="0"/>
              <a:t>Броеницата да е кръгла и с кръгло сечение</a:t>
            </a:r>
          </a:p>
          <a:p>
            <a:pPr lvl="1"/>
            <a:r>
              <a:rPr lang="bg-BG" dirty="0"/>
              <a:t>Да е конструирана от трансформирана окръжност</a:t>
            </a:r>
          </a:p>
          <a:p>
            <a:pPr lvl="1"/>
            <a:r>
              <a:rPr lang="bg-BG" dirty="0"/>
              <a:t>Броят възли и броят окръжности да е лесно сменяем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22073" y="3923901"/>
            <a:ext cx="2292927" cy="2242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4419600" y="3581400"/>
            <a:ext cx="457200" cy="33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ru-RU" sz="1600" dirty="0"/>
              <a:t>1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5105400" y="3804565"/>
            <a:ext cx="457200" cy="33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ru-RU" sz="1600" dirty="0"/>
              <a:t>2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534108" y="4414165"/>
            <a:ext cx="457200" cy="33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ru-RU" sz="1600" dirty="0"/>
              <a:t>3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562600" y="5176165"/>
            <a:ext cx="457200" cy="33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ru-RU" sz="1600" dirty="0"/>
              <a:t>4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5257800" y="5785765"/>
            <a:ext cx="457200" cy="33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ru-RU" sz="1600" dirty="0"/>
              <a:t>5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649526" y="6123629"/>
            <a:ext cx="457200" cy="33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ru-RU" sz="1600" dirty="0"/>
              <a:t>6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3886200" y="6112298"/>
            <a:ext cx="457200" cy="33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ru-RU" sz="1600" dirty="0"/>
              <a:t>7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3276600" y="5676501"/>
            <a:ext cx="457200" cy="33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ru-RU" sz="1600" dirty="0"/>
              <a:t>8</a:t>
            </a: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3048000" y="4974103"/>
            <a:ext cx="457200" cy="33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ru-RU" sz="1600" dirty="0"/>
              <a:t>9</a:t>
            </a: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3124200" y="4245267"/>
            <a:ext cx="457200" cy="33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ru-RU" sz="1600" dirty="0"/>
              <a:t>10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3619831" y="3750332"/>
            <a:ext cx="457200" cy="33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ru-RU" sz="16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8320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Колела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16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20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723900"/>
            <a:ext cx="60483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339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Филмова ролка</a:t>
            </a:r>
            <a:endParaRPr lang="en-US" dirty="0"/>
          </a:p>
          <a:p>
            <a:pPr lvl="1"/>
            <a:r>
              <a:rPr lang="bg-BG" dirty="0"/>
              <a:t>Нарисувайте филмова ролка</a:t>
            </a:r>
          </a:p>
          <a:p>
            <a:pPr lvl="1"/>
            <a:r>
              <a:rPr lang="bg-BG" dirty="0"/>
              <a:t>Да има няколко отвора в нея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6096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04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Циркулярен диск</a:t>
            </a:r>
            <a:endParaRPr lang="en-US" dirty="0"/>
          </a:p>
          <a:p>
            <a:pPr lvl="1"/>
            <a:r>
              <a:rPr lang="bg-BG" dirty="0"/>
              <a:t>Нарисувайте диск като за банциг</a:t>
            </a:r>
          </a:p>
          <a:p>
            <a:pPr lvl="1"/>
            <a:r>
              <a:rPr lang="bg-BG" dirty="0"/>
              <a:t>Да е с много зъбци</a:t>
            </a:r>
          </a:p>
          <a:p>
            <a:pPr lvl="1"/>
            <a:r>
              <a:rPr lang="bg-BG" dirty="0"/>
              <a:t>Те да не са симетрични, а наклонени, леко огънати</a:t>
            </a:r>
          </a:p>
          <a:p>
            <a:pPr lvl="1"/>
            <a:r>
              <a:rPr lang="bg-BG" dirty="0"/>
              <a:t>Вътрешната </a:t>
            </a:r>
            <a:r>
              <a:rPr lang="bg-BG" dirty="0" err="1"/>
              <a:t>сгъвка</a:t>
            </a:r>
            <a:r>
              <a:rPr lang="bg-BG" dirty="0"/>
              <a:t> на всеки зъб да е навътре – т.е. зъбът да не свършва отвесно по </a:t>
            </a:r>
            <a:r>
              <a:rPr lang="bg-BG" dirty="0" err="1"/>
              <a:t>нормалата</a:t>
            </a:r>
            <a:endParaRPr lang="bg-BG" dirty="0"/>
          </a:p>
          <a:p>
            <a:pPr lvl="1"/>
            <a:r>
              <a:rPr lang="bg-BG" dirty="0"/>
              <a:t>Пресмятането да е изцяло в </a:t>
            </a:r>
            <a:r>
              <a:rPr lang="bg-BG" dirty="0" err="1"/>
              <a:t>шейдър</a:t>
            </a:r>
            <a:r>
              <a:rPr lang="bg-BG" dirty="0"/>
              <a:t>, от </a:t>
            </a:r>
            <a:r>
              <a:rPr lang="en-US" dirty="0"/>
              <a:t>JavaScript</a:t>
            </a:r>
            <a:r>
              <a:rPr lang="bg-BG" dirty="0"/>
              <a:t> се подават само цвета и ъглите.</a:t>
            </a:r>
          </a:p>
        </p:txBody>
      </p:sp>
    </p:spTree>
    <p:extLst>
      <p:ext uri="{BB962C8B-B14F-4D97-AF65-F5344CB8AC3E}">
        <p14:creationId xmlns:p14="http://schemas.microsoft.com/office/powerpoint/2010/main" val="11728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6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6096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93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Зъбно колело</a:t>
            </a:r>
            <a:endParaRPr lang="en-US" dirty="0"/>
          </a:p>
          <a:p>
            <a:pPr lvl="1"/>
            <a:r>
              <a:rPr lang="bg-BG" dirty="0"/>
              <a:t>Нарисувайте стандартно зъбно колело</a:t>
            </a:r>
          </a:p>
          <a:p>
            <a:pPr lvl="1"/>
            <a:r>
              <a:rPr lang="bg-BG" dirty="0"/>
              <a:t>Зъбците да са леко заоблени встрани и плоски отгоре</a:t>
            </a:r>
          </a:p>
          <a:p>
            <a:pPr lvl="1"/>
            <a:r>
              <a:rPr lang="bg-BG" dirty="0"/>
              <a:t>Генерирането на контура и на останалите елементи да става в </a:t>
            </a:r>
            <a:r>
              <a:rPr lang="bg-BG" dirty="0" err="1"/>
              <a:t>шейдър</a:t>
            </a:r>
          </a:p>
          <a:p>
            <a:pPr lvl="1"/>
            <a:r>
              <a:rPr lang="bg-BG" dirty="0"/>
              <a:t>Допълнително да се нарисуват окръжности, използвайки същия код в </a:t>
            </a:r>
            <a:r>
              <a:rPr lang="bg-BG" dirty="0" err="1"/>
              <a:t>шейдъра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615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8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6096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97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Реотан</a:t>
            </a:r>
            <a:endParaRPr lang="en-US" dirty="0"/>
          </a:p>
          <a:p>
            <a:pPr lvl="1"/>
            <a:r>
              <a:rPr lang="bg-BG" dirty="0"/>
              <a:t>Нарисувайте реотан</a:t>
            </a:r>
          </a:p>
          <a:p>
            <a:pPr lvl="1"/>
            <a:r>
              <a:rPr lang="bg-BG" dirty="0"/>
              <a:t>Да се вижда ситна намотка, която лъкатуши на </a:t>
            </a:r>
            <a:r>
              <a:rPr lang="bg-BG" dirty="0" err="1"/>
              <a:t>зиг-заг</a:t>
            </a:r>
            <a:r>
              <a:rPr lang="bg-BG" dirty="0"/>
              <a:t> в затворена крива</a:t>
            </a:r>
          </a:p>
          <a:p>
            <a:pPr lvl="1"/>
            <a:r>
              <a:rPr lang="bg-BG" dirty="0"/>
              <a:t>Пресмятането на контура да става в </a:t>
            </a:r>
            <a:r>
              <a:rPr lang="bg-BG" dirty="0" err="1"/>
              <a:t>шейдър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8391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5124</TotalTime>
  <Words>386</Words>
  <Application>Microsoft Office PowerPoint</Application>
  <PresentationFormat>On-screen Show (4:3)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Century Gothic</vt:lpstr>
      <vt:lpstr>Times New Roman</vt:lpstr>
      <vt:lpstr>Wingdings 2</vt:lpstr>
      <vt:lpstr>Austin</vt:lpstr>
      <vt:lpstr>Матрици</vt:lpstr>
      <vt:lpstr>PowerPoint Presentation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Задача №6</vt:lpstr>
      <vt:lpstr>PowerPoint Presentation</vt:lpstr>
      <vt:lpstr>Задача №7</vt:lpstr>
      <vt:lpstr>PowerPoint Presentation</vt:lpstr>
      <vt:lpstr>Задача №8</vt:lpstr>
      <vt:lpstr>PowerPoint Presentation</vt:lpstr>
      <vt:lpstr>Задача №9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WebGL-Problems-03</dc:title>
  <dc:creator>Pavel Boytchev</dc:creator>
  <cp:lastModifiedBy>Pavel Boytchev</cp:lastModifiedBy>
  <cp:revision>435</cp:revision>
  <dcterms:created xsi:type="dcterms:W3CDTF">2013-12-13T09:03:57Z</dcterms:created>
  <dcterms:modified xsi:type="dcterms:W3CDTF">2021-10-10T11:33:34Z</dcterms:modified>
</cp:coreProperties>
</file>