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sldIdLst>
    <p:sldId id="256" r:id="rId2"/>
    <p:sldId id="318" r:id="rId3"/>
    <p:sldId id="319" r:id="rId4"/>
    <p:sldId id="320" r:id="rId5"/>
    <p:sldId id="317" r:id="rId6"/>
    <p:sldId id="321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Стената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№3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Нарисувайте стена с 20 реда тухли</a:t>
            </a:r>
          </a:p>
          <a:p>
            <a:pPr lvl="1"/>
            <a:r>
              <a:rPr lang="bg-BG" dirty="0"/>
              <a:t>Формата на стената да е като сърце</a:t>
            </a:r>
          </a:p>
          <a:p>
            <a:pPr lvl="1"/>
            <a:r>
              <a:rPr lang="bg-BG" dirty="0"/>
              <a:t>Тухлите да са трансформирани кубове</a:t>
            </a:r>
          </a:p>
          <a:p>
            <a:pPr lvl="1"/>
            <a:r>
              <a:rPr lang="bg-BG" dirty="0"/>
              <a:t>Отделните редове тухли да са застъпващи се</a:t>
            </a:r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В архива включете кадри отстрани</a:t>
            </a:r>
            <a:r>
              <a:rPr lang="bg-BG"/>
              <a:t>, отгоре </a:t>
            </a:r>
            <a:r>
              <a:rPr lang="bg-BG" dirty="0"/>
              <a:t>и отблизо</a:t>
            </a:r>
          </a:p>
          <a:p>
            <a:pPr lvl="1"/>
            <a:r>
              <a:rPr lang="bg-BG" dirty="0"/>
              <a:t>Съответните </a:t>
            </a:r>
            <a:r>
              <a:rPr lang="en-US" b="1" dirty="0" err="1"/>
              <a:t>viewMatrix</a:t>
            </a:r>
            <a:r>
              <a:rPr lang="en-US" dirty="0"/>
              <a:t> </a:t>
            </a:r>
            <a:r>
              <a:rPr lang="bg-BG" dirty="0"/>
              <a:t>да ги има (коментирани) в кода</a:t>
            </a:r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64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Стената</vt:lpstr>
      <vt:lpstr>PowerPoint Presentation</vt:lpstr>
      <vt:lpstr>Домашна работа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WebGL-Homework-03</dc:title>
  <dc:creator>Pavel Boytchev</dc:creator>
  <cp:lastModifiedBy>Pavel Boytchev</cp:lastModifiedBy>
  <cp:revision>406</cp:revision>
  <dcterms:created xsi:type="dcterms:W3CDTF">2013-12-13T09:03:57Z</dcterms:created>
  <dcterms:modified xsi:type="dcterms:W3CDTF">2021-10-18T10:20:59Z</dcterms:modified>
</cp:coreProperties>
</file>