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sldIdLst>
    <p:sldId id="256" r:id="rId2"/>
    <p:sldId id="318" r:id="rId3"/>
    <p:sldId id="319" r:id="rId4"/>
    <p:sldId id="320" r:id="rId5"/>
    <p:sldId id="321" r:id="rId6"/>
    <p:sldId id="29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22.10.2021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193057" y="4478669"/>
            <a:ext cx="6228777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Вълн</a:t>
            </a:r>
            <a:r>
              <a:rPr lang="en-GB" dirty="0"/>
              <a:t>à</a:t>
            </a:r>
            <a:r>
              <a:rPr lang="bg-BG" dirty="0"/>
              <a:t>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№</a:t>
            </a:r>
            <a:r>
              <a:rPr lang="en-US" dirty="0"/>
              <a:t>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Условие</a:t>
            </a:r>
          </a:p>
          <a:p>
            <a:pPr lvl="1"/>
            <a:r>
              <a:rPr lang="bg-BG" dirty="0"/>
              <a:t>Даден е начален код със застинали вълни</a:t>
            </a:r>
          </a:p>
          <a:p>
            <a:pPr lvl="1"/>
            <a:r>
              <a:rPr lang="bg-BG" dirty="0"/>
              <a:t>Раздвижете ги от центъра към периферията без хълцане</a:t>
            </a:r>
          </a:p>
          <a:p>
            <a:pPr lvl="1"/>
            <a:r>
              <a:rPr lang="bg-BG" dirty="0"/>
              <a:t>Елиминирайте изцяло ефекта на Мах</a:t>
            </a:r>
          </a:p>
          <a:p>
            <a:pPr lvl="2"/>
            <a:r>
              <a:rPr lang="bg-BG" dirty="0"/>
              <a:t>( да не се виждат светли контури по ребрата на мрежата, без да правите твърде бърза анимация или твърде много елементи )</a:t>
            </a:r>
          </a:p>
          <a:p>
            <a:pPr lvl="1"/>
            <a:r>
              <a:rPr lang="bg-BG" dirty="0"/>
              <a:t>Добавете възможност да се сменя цвета на </a:t>
            </a:r>
            <a:r>
              <a:rPr lang="bg-BG" dirty="0" err="1"/>
              <a:t>вълн</a:t>
            </a:r>
            <a:r>
              <a:rPr lang="en-GB" dirty="0"/>
              <a:t>à</a:t>
            </a:r>
            <a:r>
              <a:rPr lang="bg-BG" dirty="0"/>
              <a:t>та да е или шоколадов, или с цвят на </a:t>
            </a:r>
            <a:r>
              <a:rPr lang="bg-BG" dirty="0" err="1"/>
              <a:t>нян</a:t>
            </a:r>
            <a:endParaRPr lang="bg-BG" dirty="0"/>
          </a:p>
          <a:p>
            <a:pPr lvl="1"/>
            <a:r>
              <a:rPr lang="bg-BG" dirty="0"/>
              <a:t>Вълни от минали години се оценяват на 0 точки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B57AC-9526-47BD-9B1C-23D5C28A49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356" r="59167" b="30741"/>
          <a:stretch/>
        </p:blipFill>
        <p:spPr>
          <a:xfrm>
            <a:off x="1181100" y="677526"/>
            <a:ext cx="6781800" cy="55029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4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EA71D-BA9A-4E4E-9862-7E9507650F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1100" y="677526"/>
            <a:ext cx="6781800" cy="55029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82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4106</TotalTime>
  <Words>91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Вълнàта</vt:lpstr>
      <vt:lpstr>PowerPoint Presentation</vt:lpstr>
      <vt:lpstr>Домашна работа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WebGL-Homework-04</dc:title>
  <dc:creator>Pavel Boytchev</dc:creator>
  <cp:lastModifiedBy>Pavel Boytchev</cp:lastModifiedBy>
  <cp:revision>407</cp:revision>
  <dcterms:created xsi:type="dcterms:W3CDTF">2013-12-13T09:03:57Z</dcterms:created>
  <dcterms:modified xsi:type="dcterms:W3CDTF">2021-10-22T07:33:00Z</dcterms:modified>
</cp:coreProperties>
</file>