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3"/>
  </p:notesMasterIdLst>
  <p:sldIdLst>
    <p:sldId id="256" r:id="rId2"/>
    <p:sldId id="295" r:id="rId3"/>
    <p:sldId id="297" r:id="rId4"/>
    <p:sldId id="302" r:id="rId5"/>
    <p:sldId id="303" r:id="rId6"/>
    <p:sldId id="304" r:id="rId7"/>
    <p:sldId id="305" r:id="rId8"/>
    <p:sldId id="306" r:id="rId9"/>
    <p:sldId id="307" r:id="rId10"/>
    <p:sldId id="310" r:id="rId11"/>
    <p:sldId id="309" r:id="rId12"/>
    <p:sldId id="308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29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3" autoAdjust="0"/>
    <p:restoredTop sz="94660" autoAdjust="0"/>
  </p:normalViewPr>
  <p:slideViewPr>
    <p:cSldViewPr>
      <p:cViewPr varScale="1">
        <p:scale>
          <a:sx n="84" d="100"/>
          <a:sy n="84" d="100"/>
        </p:scale>
        <p:origin x="136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10.10.2021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2193057" y="4478669"/>
            <a:ext cx="6228777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pPr algn="r"/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проф. П. Бойчев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ФМИ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20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/>
            </a:gs>
            <a:gs pos="62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810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Problem%204%20-%20The%20city" TargetMode="External"/><Relationship Id="rId2" Type="http://schemas.openxmlformats.org/officeDocument/2006/relationships/hyperlink" Target="../Solutions/Solution%204%20-%20The%20city/Solution%200404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Problem%204%20-%20The%20city" TargetMode="External"/><Relationship Id="rId2" Type="http://schemas.openxmlformats.org/officeDocument/2006/relationships/hyperlink" Target="../Solutions/Solution%205%20-%20The%20shadow%20city/Solution%200405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Problem%206%20-%20Spinning%20ring" TargetMode="External"/><Relationship Id="rId2" Type="http://schemas.openxmlformats.org/officeDocument/2006/relationships/hyperlink" Target="../Solutions/Solution%206%20-%20Spinning%20ring/Solution%200406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Problem%207%20-%20Shredder" TargetMode="External"/><Relationship Id="rId2" Type="http://schemas.openxmlformats.org/officeDocument/2006/relationships/hyperlink" Target="../Solutions/Solution%207%20-%20Shredder/Solution%200407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Problem%208%20-%20Fractal%20of%20cubes" TargetMode="External"/><Relationship Id="rId2" Type="http://schemas.openxmlformats.org/officeDocument/2006/relationships/hyperlink" Target="../Solutions/Solution%208%20-%20Fractal%20of%20cubes/Solution%200408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Problem%209%20-%20Shiny%20fractal%20of%20cubes" TargetMode="External"/><Relationship Id="rId2" Type="http://schemas.openxmlformats.org/officeDocument/2006/relationships/hyperlink" Target="../Solutions/Solution%209%20-%20Shiny%20fractal%20of%20cubes/Solution%200409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Problem%201%20-%20Edge%20cubes" TargetMode="External"/><Relationship Id="rId2" Type="http://schemas.openxmlformats.org/officeDocument/2006/relationships/hyperlink" Target="../Solutions/Solution%201%20-%20Edge%20cubes/Solution%20040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Problem%202%20-%20Spinning%20edge%20cubes" TargetMode="External"/><Relationship Id="rId2" Type="http://schemas.openxmlformats.org/officeDocument/2006/relationships/hyperlink" Target="../Solutions/Solution%202%20-%20Spinning%20edge%20cubes/Solution%200402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Problem%203%20-%20Rolling%20cube" TargetMode="External"/><Relationship Id="rId2" Type="http://schemas.openxmlformats.org/officeDocument/2006/relationships/hyperlink" Target="../Solutions/Solution%203%20-%20Rolling%20cube/Solution%200403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/>
              <a:t>Анимация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Задачи към </a:t>
            </a:r>
            <a:r>
              <a:rPr lang="en-US" dirty="0"/>
              <a:t>S04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10</a:t>
            </a:fld>
            <a:endParaRPr lang="bg-BG" dirty="0"/>
          </a:p>
        </p:txBody>
      </p:sp>
      <p:sp>
        <p:nvSpPr>
          <p:cNvPr id="6" name="Rectangle 5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/>
              <a:t>Демо</a:t>
            </a:r>
            <a:endParaRPr lang="en-US" sz="1600" dirty="0"/>
          </a:p>
        </p:txBody>
      </p:sp>
      <p:sp>
        <p:nvSpPr>
          <p:cNvPr id="8" name="Rectangle 7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57200"/>
            <a:ext cx="60483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2429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Сенчестият град</a:t>
            </a:r>
            <a:endParaRPr lang="en-US" dirty="0"/>
          </a:p>
          <a:p>
            <a:pPr lvl="1"/>
            <a:r>
              <a:rPr lang="bg-BG" dirty="0"/>
              <a:t>В решението от предния пример променете сградите да изглеждат по-обемни и по-сенчести по следния начин:</a:t>
            </a:r>
          </a:p>
          <a:p>
            <a:pPr lvl="1"/>
            <a:r>
              <a:rPr lang="bg-BG" dirty="0"/>
              <a:t>Колкото по-високи са, толкова по-светли са горните им краища</a:t>
            </a:r>
          </a:p>
          <a:p>
            <a:pPr lvl="1"/>
            <a:r>
              <a:rPr lang="bg-BG" dirty="0"/>
              <a:t>В основите си всички са по-тъмни</a:t>
            </a:r>
          </a:p>
        </p:txBody>
      </p:sp>
    </p:spTree>
    <p:extLst>
      <p:ext uri="{BB962C8B-B14F-4D97-AF65-F5344CB8AC3E}">
        <p14:creationId xmlns:p14="http://schemas.microsoft.com/office/powerpoint/2010/main" val="270473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12</a:t>
            </a:fld>
            <a:endParaRPr lang="bg-BG" dirty="0"/>
          </a:p>
        </p:txBody>
      </p:sp>
      <p:sp>
        <p:nvSpPr>
          <p:cNvPr id="6" name="Rectangle 5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/>
              <a:t>Демо</a:t>
            </a:r>
            <a:endParaRPr lang="en-US" sz="1600" dirty="0"/>
          </a:p>
        </p:txBody>
      </p:sp>
      <p:sp>
        <p:nvSpPr>
          <p:cNvPr id="8" name="Rectangle 7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57200"/>
            <a:ext cx="60483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5997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Въртящ се пръстен</a:t>
            </a:r>
            <a:endParaRPr lang="en-US" dirty="0"/>
          </a:p>
          <a:p>
            <a:pPr lvl="1"/>
            <a:r>
              <a:rPr lang="bg-BG" dirty="0"/>
              <a:t>Направете пръстен от правоъгълни плочки</a:t>
            </a:r>
          </a:p>
          <a:p>
            <a:pPr lvl="1"/>
            <a:r>
              <a:rPr lang="bg-BG" dirty="0"/>
              <a:t>Плочките едновременно да се въртят около собствените си оси</a:t>
            </a:r>
          </a:p>
        </p:txBody>
      </p:sp>
    </p:spTree>
    <p:extLst>
      <p:ext uri="{BB962C8B-B14F-4D97-AF65-F5344CB8AC3E}">
        <p14:creationId xmlns:p14="http://schemas.microsoft.com/office/powerpoint/2010/main" val="3118643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14</a:t>
            </a:fld>
            <a:endParaRPr lang="bg-BG" dirty="0"/>
          </a:p>
        </p:txBody>
      </p:sp>
      <p:sp>
        <p:nvSpPr>
          <p:cNvPr id="6" name="Rectangle 5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/>
              <a:t>Демо</a:t>
            </a:r>
            <a:endParaRPr lang="en-US" sz="1600" dirty="0"/>
          </a:p>
        </p:txBody>
      </p:sp>
      <p:sp>
        <p:nvSpPr>
          <p:cNvPr id="8" name="Rectangle 7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57200"/>
            <a:ext cx="60483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6216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Шредер</a:t>
            </a:r>
            <a:endParaRPr lang="en-US" dirty="0"/>
          </a:p>
          <a:p>
            <a:pPr lvl="1"/>
            <a:r>
              <a:rPr lang="bg-BG" dirty="0"/>
              <a:t>Направете кръгов </a:t>
            </a:r>
            <a:r>
              <a:rPr lang="bg-BG" dirty="0" err="1"/>
              <a:t>шредер</a:t>
            </a:r>
            <a:endParaRPr lang="bg-BG" dirty="0"/>
          </a:p>
          <a:p>
            <a:pPr lvl="1"/>
            <a:r>
              <a:rPr lang="bg-BG" dirty="0"/>
              <a:t>Посоката на въртене на съседни резци да е противоположна</a:t>
            </a:r>
          </a:p>
        </p:txBody>
      </p:sp>
    </p:spTree>
    <p:extLst>
      <p:ext uri="{BB962C8B-B14F-4D97-AF65-F5344CB8AC3E}">
        <p14:creationId xmlns:p14="http://schemas.microsoft.com/office/powerpoint/2010/main" val="3646876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16</a:t>
            </a:fld>
            <a:endParaRPr lang="bg-BG" dirty="0"/>
          </a:p>
        </p:txBody>
      </p:sp>
      <p:sp>
        <p:nvSpPr>
          <p:cNvPr id="6" name="Rectangle 5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/>
              <a:t>Демо</a:t>
            </a:r>
            <a:endParaRPr lang="en-US" sz="1600" dirty="0"/>
          </a:p>
        </p:txBody>
      </p:sp>
      <p:sp>
        <p:nvSpPr>
          <p:cNvPr id="8" name="Rectangle 7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57200"/>
            <a:ext cx="60483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223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en-US" dirty="0"/>
              <a:t>8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Фрактал от кубове</a:t>
            </a:r>
            <a:endParaRPr lang="en-US" dirty="0"/>
          </a:p>
          <a:p>
            <a:pPr lvl="1"/>
            <a:r>
              <a:rPr lang="bg-BG" dirty="0"/>
              <a:t>Нарисувайте фрактал от кубове на няколко нива</a:t>
            </a:r>
          </a:p>
          <a:p>
            <a:pPr lvl="1"/>
            <a:r>
              <a:rPr lang="bg-BG" dirty="0"/>
              <a:t>Голям куб в средата</a:t>
            </a:r>
          </a:p>
          <a:p>
            <a:pPr lvl="1"/>
            <a:r>
              <a:rPr lang="bg-BG" dirty="0"/>
              <a:t>По един малък куб във всяка от стените му</a:t>
            </a:r>
          </a:p>
          <a:p>
            <a:pPr lvl="1"/>
            <a:r>
              <a:rPr lang="bg-BG" dirty="0"/>
              <a:t>Още по-малки кубове в стените на малките</a:t>
            </a:r>
          </a:p>
          <a:p>
            <a:pPr lvl="1"/>
            <a:r>
              <a:rPr lang="bg-BG" dirty="0"/>
              <a:t>И т.н. няколко нива</a:t>
            </a:r>
          </a:p>
          <a:p>
            <a:pPr lvl="1"/>
            <a:endParaRPr lang="bg-BG" dirty="0"/>
          </a:p>
          <a:p>
            <a:r>
              <a:rPr lang="bg-BG" dirty="0"/>
              <a:t>И още</a:t>
            </a:r>
          </a:p>
          <a:p>
            <a:pPr lvl="1"/>
            <a:r>
              <a:rPr lang="bg-BG" dirty="0"/>
              <a:t>Фракталът да бъде правилно осветен, но без лъскавина</a:t>
            </a:r>
          </a:p>
          <a:p>
            <a:pPr lvl="1"/>
            <a:r>
              <a:rPr lang="bg-BG" dirty="0"/>
              <a:t>Колко навътре в стените влизат малките кубове в по-големите да се променя с времето</a:t>
            </a:r>
          </a:p>
        </p:txBody>
      </p:sp>
    </p:spTree>
    <p:extLst>
      <p:ext uri="{BB962C8B-B14F-4D97-AF65-F5344CB8AC3E}">
        <p14:creationId xmlns:p14="http://schemas.microsoft.com/office/powerpoint/2010/main" val="3864913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18</a:t>
            </a:fld>
            <a:endParaRPr lang="bg-BG" dirty="0"/>
          </a:p>
        </p:txBody>
      </p:sp>
      <p:sp>
        <p:nvSpPr>
          <p:cNvPr id="6" name="Rectangle 5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/>
              <a:t>Демо</a:t>
            </a:r>
            <a:endParaRPr lang="en-US" sz="1600" dirty="0"/>
          </a:p>
        </p:txBody>
      </p:sp>
      <p:sp>
        <p:nvSpPr>
          <p:cNvPr id="8" name="Rectangle 7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57200"/>
            <a:ext cx="60483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777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Лъскав фрактал</a:t>
            </a:r>
            <a:endParaRPr lang="en-US" dirty="0"/>
          </a:p>
          <a:p>
            <a:pPr lvl="1"/>
            <a:r>
              <a:rPr lang="bg-BG" dirty="0"/>
              <a:t>Направете фрактала от предната задача да е лъскав и отражението на светлинния източник да се вижда във всички видими кубове</a:t>
            </a:r>
          </a:p>
        </p:txBody>
      </p:sp>
    </p:spTree>
    <p:extLst>
      <p:ext uri="{BB962C8B-B14F-4D97-AF65-F5344CB8AC3E}">
        <p14:creationId xmlns:p14="http://schemas.microsoft.com/office/powerpoint/2010/main" val="311615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Анимации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9167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20</a:t>
            </a:fld>
            <a:endParaRPr lang="bg-BG" dirty="0"/>
          </a:p>
        </p:txBody>
      </p:sp>
      <p:sp>
        <p:nvSpPr>
          <p:cNvPr id="6" name="Rectangle 5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/>
              <a:t>Демо</a:t>
            </a:r>
            <a:endParaRPr lang="en-US" sz="1600" dirty="0"/>
          </a:p>
        </p:txBody>
      </p:sp>
      <p:sp>
        <p:nvSpPr>
          <p:cNvPr id="8" name="Rectangle 7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57200"/>
            <a:ext cx="60483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6054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Кубове по ръбовете</a:t>
            </a:r>
            <a:endParaRPr lang="en-US" dirty="0"/>
          </a:p>
          <a:p>
            <a:pPr lvl="1"/>
            <a:r>
              <a:rPr lang="bg-BG" dirty="0"/>
              <a:t>Почистете кода към тази задача</a:t>
            </a:r>
          </a:p>
          <a:p>
            <a:pPr lvl="1"/>
            <a:r>
              <a:rPr lang="bg-BG" dirty="0"/>
              <a:t>Премахнете симулирането на загуба на контекст, но оставете обработването на загубата и възстановяването</a:t>
            </a:r>
          </a:p>
          <a:p>
            <a:pPr lvl="1"/>
            <a:r>
              <a:rPr lang="bg-BG" dirty="0"/>
              <a:t>Дефинирайте функции </a:t>
            </a:r>
            <a:r>
              <a:rPr lang="en-GB" b="1" dirty="0" err="1"/>
              <a:t>lookAt</a:t>
            </a:r>
            <a:r>
              <a:rPr lang="bg-BG" dirty="0"/>
              <a:t> и </a:t>
            </a:r>
            <a:r>
              <a:rPr lang="en-GB" b="1" dirty="0"/>
              <a:t>perspective</a:t>
            </a:r>
            <a:r>
              <a:rPr lang="bg-BG" dirty="0"/>
              <a:t>, които генерират дадена гледна точка и проекция (т.е. генерират матрицата и я подават към </a:t>
            </a:r>
            <a:r>
              <a:rPr lang="bg-BG" dirty="0" err="1"/>
              <a:t>шейдъра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Добавете по един малък куб в средата на всеки ръб на куба </a:t>
            </a:r>
            <a:r>
              <a:rPr lang="bg-BG"/>
              <a:t>от примера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4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57200"/>
            <a:ext cx="60483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044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Въртящи се кубове по ръбовете</a:t>
            </a:r>
            <a:endParaRPr lang="en-US" dirty="0"/>
          </a:p>
          <a:p>
            <a:pPr lvl="1"/>
            <a:r>
              <a:rPr lang="bg-BG" dirty="0"/>
              <a:t>Използвайте предишната задача</a:t>
            </a:r>
          </a:p>
          <a:p>
            <a:pPr lvl="1"/>
            <a:r>
              <a:rPr lang="bg-BG" dirty="0"/>
              <a:t>Малките кубчета да се въртят около ръбовете</a:t>
            </a:r>
          </a:p>
          <a:p>
            <a:pPr lvl="1"/>
            <a:r>
              <a:rPr lang="bg-BG" dirty="0"/>
              <a:t>Въртенето да е около ос, успоредна на съответния ръб</a:t>
            </a:r>
          </a:p>
          <a:p>
            <a:pPr lvl="1"/>
            <a:r>
              <a:rPr lang="bg-BG" dirty="0"/>
              <a:t>Да се докосват ръб о ръб с големия куб</a:t>
            </a:r>
          </a:p>
        </p:txBody>
      </p:sp>
    </p:spTree>
    <p:extLst>
      <p:ext uri="{BB962C8B-B14F-4D97-AF65-F5344CB8AC3E}">
        <p14:creationId xmlns:p14="http://schemas.microsoft.com/office/powerpoint/2010/main" val="212247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6</a:t>
            </a:fld>
            <a:endParaRPr lang="bg-BG" dirty="0"/>
          </a:p>
        </p:txBody>
      </p:sp>
      <p:sp>
        <p:nvSpPr>
          <p:cNvPr id="6" name="Rectangle 5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/>
              <a:t>Демо</a:t>
            </a:r>
            <a:endParaRPr lang="en-US" sz="1600" dirty="0"/>
          </a:p>
        </p:txBody>
      </p:sp>
      <p:sp>
        <p:nvSpPr>
          <p:cNvPr id="8" name="Rectangle 7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57200"/>
            <a:ext cx="60483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63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Търкалящ се куб</a:t>
            </a:r>
            <a:endParaRPr lang="en-US" dirty="0"/>
          </a:p>
          <a:p>
            <a:pPr lvl="1"/>
            <a:r>
              <a:rPr lang="bg-BG" dirty="0"/>
              <a:t>Направете куб да се търкаля по пътека от плочки</a:t>
            </a:r>
          </a:p>
          <a:p>
            <a:pPr lvl="1"/>
            <a:r>
              <a:rPr lang="bg-BG" dirty="0"/>
              <a:t>Кубът да се превърта около съответния си ръб</a:t>
            </a:r>
          </a:p>
          <a:p>
            <a:pPr lvl="1"/>
            <a:r>
              <a:rPr lang="bg-BG" dirty="0"/>
              <a:t>Гледната точка да се върти бавно около куба, но в същото време и да го следва</a:t>
            </a:r>
          </a:p>
        </p:txBody>
      </p:sp>
    </p:spTree>
    <p:extLst>
      <p:ext uri="{BB962C8B-B14F-4D97-AF65-F5344CB8AC3E}">
        <p14:creationId xmlns:p14="http://schemas.microsoft.com/office/powerpoint/2010/main" val="136293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8</a:t>
            </a:fld>
            <a:endParaRPr lang="bg-BG" dirty="0"/>
          </a:p>
        </p:txBody>
      </p:sp>
      <p:sp>
        <p:nvSpPr>
          <p:cNvPr id="6" name="Rectangle 5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/>
              <a:t>Демо</a:t>
            </a:r>
            <a:endParaRPr lang="en-US" sz="1600" dirty="0"/>
          </a:p>
        </p:txBody>
      </p:sp>
      <p:sp>
        <p:nvSpPr>
          <p:cNvPr id="8" name="Rectangle 7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57200"/>
            <a:ext cx="60483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9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en-US" dirty="0"/>
              <a:t>4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Градът</a:t>
            </a:r>
            <a:endParaRPr lang="en-US" dirty="0"/>
          </a:p>
          <a:p>
            <a:pPr lvl="1"/>
            <a:r>
              <a:rPr lang="bg-BG" dirty="0"/>
              <a:t>Направете каре от </a:t>
            </a:r>
            <a:r>
              <a:rPr lang="en-US" b="1" dirty="0" err="1"/>
              <a:t>N</a:t>
            </a:r>
            <a:r>
              <a:rPr lang="en-US" dirty="0" err="1"/>
              <a:t>x</a:t>
            </a:r>
            <a:r>
              <a:rPr lang="en-US" b="1" dirty="0" err="1"/>
              <a:t>N</a:t>
            </a:r>
            <a:r>
              <a:rPr lang="en-US" dirty="0"/>
              <a:t> </a:t>
            </a:r>
            <a:r>
              <a:rPr lang="bg-BG" dirty="0"/>
              <a:t>сгради</a:t>
            </a:r>
          </a:p>
          <a:p>
            <a:pPr lvl="1"/>
            <a:r>
              <a:rPr lang="bg-BG" dirty="0"/>
              <a:t>Всяка си променя височината динамично</a:t>
            </a:r>
          </a:p>
          <a:p>
            <a:pPr lvl="1"/>
            <a:r>
              <a:rPr lang="bg-BG" dirty="0"/>
              <a:t>Скоростта и амплитудата да са индивидуални за всяка сграда</a:t>
            </a:r>
            <a:endParaRPr lang="en-US" dirty="0"/>
          </a:p>
          <a:p>
            <a:pPr lvl="1"/>
            <a:r>
              <a:rPr lang="bg-BG" dirty="0"/>
              <a:t>Гледната точка се върти около града</a:t>
            </a:r>
          </a:p>
        </p:txBody>
      </p:sp>
    </p:spTree>
    <p:extLst>
      <p:ext uri="{BB962C8B-B14F-4D97-AF65-F5344CB8AC3E}">
        <p14:creationId xmlns:p14="http://schemas.microsoft.com/office/powerpoint/2010/main" val="4034680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5655</TotalTime>
  <Words>367</Words>
  <Application>Microsoft Office PowerPoint</Application>
  <PresentationFormat>On-screen Show (4:3)</PresentationFormat>
  <Paragraphs>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Calibri</vt:lpstr>
      <vt:lpstr>Century Gothic</vt:lpstr>
      <vt:lpstr>Times New Roman</vt:lpstr>
      <vt:lpstr>Wingdings 2</vt:lpstr>
      <vt:lpstr>Austin</vt:lpstr>
      <vt:lpstr>Анимация</vt:lpstr>
      <vt:lpstr>PowerPoint Presentation</vt:lpstr>
      <vt:lpstr>Задача №1</vt:lpstr>
      <vt:lpstr>PowerPoint Presentation</vt:lpstr>
      <vt:lpstr>Задача №2</vt:lpstr>
      <vt:lpstr>PowerPoint Presentation</vt:lpstr>
      <vt:lpstr>Задача №3</vt:lpstr>
      <vt:lpstr>PowerPoint Presentation</vt:lpstr>
      <vt:lpstr>Задача №4</vt:lpstr>
      <vt:lpstr>PowerPoint Presentation</vt:lpstr>
      <vt:lpstr>Задача №5</vt:lpstr>
      <vt:lpstr>PowerPoint Presentation</vt:lpstr>
      <vt:lpstr>Задача №6</vt:lpstr>
      <vt:lpstr>PowerPoint Presentation</vt:lpstr>
      <vt:lpstr>Задача №7</vt:lpstr>
      <vt:lpstr>PowerPoint Presentation</vt:lpstr>
      <vt:lpstr>Задача №8</vt:lpstr>
      <vt:lpstr>PowerPoint Presentation</vt:lpstr>
      <vt:lpstr>Задача №9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WebGL-Problems-04</dc:title>
  <dc:creator>Pavel Boytchev</dc:creator>
  <cp:lastModifiedBy>Pavel Boytchev</cp:lastModifiedBy>
  <cp:revision>456</cp:revision>
  <dcterms:created xsi:type="dcterms:W3CDTF">2013-12-13T09:03:57Z</dcterms:created>
  <dcterms:modified xsi:type="dcterms:W3CDTF">2021-10-10T11:41:30Z</dcterms:modified>
</cp:coreProperties>
</file>