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8"/>
  </p:notesMasterIdLst>
  <p:sldIdLst>
    <p:sldId id="256" r:id="rId2"/>
    <p:sldId id="318" r:id="rId3"/>
    <p:sldId id="319" r:id="rId4"/>
    <p:sldId id="322" r:id="rId5"/>
    <p:sldId id="321" r:id="rId6"/>
    <p:sldId id="29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3" autoAdjust="0"/>
    <p:restoredTop sz="94660" autoAdjust="0"/>
  </p:normalViewPr>
  <p:slideViewPr>
    <p:cSldViewPr>
      <p:cViewPr varScale="1">
        <p:scale>
          <a:sx n="84" d="100"/>
          <a:sy n="84" d="100"/>
        </p:scale>
        <p:origin x="136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13.10.2021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288461" y="4478669"/>
            <a:ext cx="6133373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Solution/Solution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Solution/Solution.html" TargetMode="External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Кубът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Домашно №5</a:t>
            </a:r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Условие</a:t>
            </a:r>
          </a:p>
          <a:p>
            <a:pPr lvl="1"/>
            <a:r>
              <a:rPr lang="bg-BG" dirty="0"/>
              <a:t>Нарисувайте кубче на </a:t>
            </a:r>
            <a:r>
              <a:rPr lang="bg-BG" dirty="0" err="1"/>
              <a:t>Рубик</a:t>
            </a:r>
            <a:endParaRPr lang="en-US" dirty="0"/>
          </a:p>
          <a:p>
            <a:pPr lvl="1"/>
            <a:r>
              <a:rPr lang="bg-BG" dirty="0"/>
              <a:t>Размери </a:t>
            </a:r>
            <a:r>
              <a:rPr lang="en-US" dirty="0"/>
              <a:t>3x3x3</a:t>
            </a:r>
            <a:endParaRPr lang="bg-BG" dirty="0"/>
          </a:p>
          <a:p>
            <a:pPr lvl="1"/>
            <a:r>
              <a:rPr lang="bg-BG" dirty="0"/>
              <a:t>С разбъркани стени (може и случайно разположени)</a:t>
            </a:r>
          </a:p>
          <a:p>
            <a:pPr lvl="1"/>
            <a:r>
              <a:rPr lang="bg-BG" dirty="0"/>
              <a:t>Да се виждат „процепите“ по ръбовете на куба, породени от заоблеността на отделните </a:t>
            </a:r>
            <a:r>
              <a:rPr lang="bg-BG" dirty="0" err="1"/>
              <a:t>кубченца</a:t>
            </a:r>
            <a:endParaRPr lang="bg-BG" dirty="0"/>
          </a:p>
          <a:p>
            <a:pPr lvl="1"/>
            <a:r>
              <a:rPr lang="bg-BG" dirty="0"/>
              <a:t>Да се дефинира обект за една лепенка и нейния черен контур, с параметри къде по куба е и какъв </a:t>
            </a:r>
            <a:r>
              <a:rPr lang="bg-BG"/>
              <a:t>е нейния цвят</a:t>
            </a:r>
            <a:endParaRPr lang="bg-BG" dirty="0"/>
          </a:p>
          <a:p>
            <a:pPr lvl="1"/>
            <a:r>
              <a:rPr lang="bg-BG" dirty="0"/>
              <a:t>Кубът да се композира само с този обект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719138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9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5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19138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hlinkClick r:id="rId3" action="ppaction://hlinkfile"/>
          </p:cNvPr>
          <p:cNvSpPr/>
          <p:nvPr/>
        </p:nvSpPr>
        <p:spPr>
          <a:xfrm>
            <a:off x="1733550" y="3505200"/>
            <a:ext cx="1524000" cy="1524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524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051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1000"/>
            <a:ext cx="4267200" cy="42672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419100" algn="ctr" rotWithShape="0">
              <a:prstClr val="black">
                <a:alpha val="7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Curved Connector 7">
            <a:hlinkClick r:id="rId3" action="ppaction://hlinkfile"/>
          </p:cNvPr>
          <p:cNvCxnSpPr>
            <a:stCxn id="3" idx="0"/>
            <a:endCxn id="7" idx="1"/>
          </p:cNvCxnSpPr>
          <p:nvPr/>
        </p:nvCxnSpPr>
        <p:spPr>
          <a:xfrm rot="5400000" flipH="1" flipV="1">
            <a:off x="2464734" y="1774452"/>
            <a:ext cx="1761565" cy="1699932"/>
          </a:xfrm>
          <a:prstGeom prst="curvedConnector2">
            <a:avLst/>
          </a:prstGeom>
          <a:noFill/>
          <a:ln w="28575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95482" y="1476935"/>
            <a:ext cx="304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Down Arrow 10"/>
          <p:cNvSpPr/>
          <p:nvPr/>
        </p:nvSpPr>
        <p:spPr>
          <a:xfrm rot="17301839">
            <a:off x="5514670" y="295879"/>
            <a:ext cx="376518" cy="65246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778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Down Arrow 14"/>
          <p:cNvSpPr/>
          <p:nvPr/>
        </p:nvSpPr>
        <p:spPr>
          <a:xfrm rot="15246136">
            <a:off x="6113920" y="4011207"/>
            <a:ext cx="376518" cy="65246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778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Down Arrow 16"/>
          <p:cNvSpPr/>
          <p:nvPr/>
        </p:nvSpPr>
        <p:spPr>
          <a:xfrm rot="11681566">
            <a:off x="4535160" y="2932681"/>
            <a:ext cx="376518" cy="65246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77800" algn="ct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282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4110</TotalTime>
  <Words>80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Century Gothic</vt:lpstr>
      <vt:lpstr>Times New Roman</vt:lpstr>
      <vt:lpstr>Wingdings 2</vt:lpstr>
      <vt:lpstr>Austin</vt:lpstr>
      <vt:lpstr>Кубът</vt:lpstr>
      <vt:lpstr>PowerPoint Presentation</vt:lpstr>
      <vt:lpstr>Домашна работа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WebGL-Homework-05</dc:title>
  <dc:creator>Pavel Boytchev</dc:creator>
  <cp:lastModifiedBy>Pavel Boytchev</cp:lastModifiedBy>
  <cp:revision>407</cp:revision>
  <dcterms:created xsi:type="dcterms:W3CDTF">2013-12-13T09:03:57Z</dcterms:created>
  <dcterms:modified xsi:type="dcterms:W3CDTF">2021-10-13T10:44:07Z</dcterms:modified>
</cp:coreProperties>
</file>