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56307" y="4478669"/>
            <a:ext cx="626552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Възелът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</a:t>
            </a:r>
            <a:r>
              <a:rPr lang="en-US" dirty="0"/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Нарисувайте трилистен възел (на </a:t>
            </a:r>
            <a:r>
              <a:rPr lang="bg-BG" dirty="0" err="1"/>
              <a:t>англ</a:t>
            </a:r>
            <a:r>
              <a:rPr lang="bg-BG" dirty="0"/>
              <a:t>: </a:t>
            </a:r>
            <a:r>
              <a:rPr lang="en-US" dirty="0"/>
              <a:t>trefoil knot)</a:t>
            </a:r>
          </a:p>
          <a:p>
            <a:pPr lvl="1"/>
            <a:r>
              <a:rPr lang="bg-BG" dirty="0"/>
              <a:t>Да е като обект с център и размер</a:t>
            </a:r>
          </a:p>
          <a:p>
            <a:pPr lvl="1"/>
            <a:r>
              <a:rPr lang="bg-BG" dirty="0"/>
              <a:t>Да представлява извита затворена тръба</a:t>
            </a:r>
          </a:p>
          <a:p>
            <a:pPr lvl="1"/>
            <a:r>
              <a:rPr lang="bg-BG" dirty="0"/>
              <a:t>Да е направен с триъгълници по цялата му повърхнина</a:t>
            </a:r>
          </a:p>
          <a:p>
            <a:pPr lvl="1"/>
            <a:r>
              <a:rPr lang="bg-BG" dirty="0"/>
              <a:t>Да е с плавно преливащ цвят по протежението си</a:t>
            </a:r>
          </a:p>
          <a:p>
            <a:pPr lvl="1"/>
            <a:r>
              <a:rPr lang="bg-BG" dirty="0"/>
              <a:t>Да е лъскав</a:t>
            </a:r>
          </a:p>
          <a:p>
            <a:pPr lvl="1"/>
            <a:r>
              <a:rPr lang="bg-BG" dirty="0"/>
              <a:t>Да не си личи границата между началото и края нито като цвят, нито като форма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76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Възелът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WebGL-Homework-06</dc:title>
  <dc:creator>Pavel Boytchev</dc:creator>
  <cp:lastModifiedBy>Pavel Boytchev</cp:lastModifiedBy>
  <cp:revision>407</cp:revision>
  <dcterms:created xsi:type="dcterms:W3CDTF">2013-12-13T09:03:57Z</dcterms:created>
  <dcterms:modified xsi:type="dcterms:W3CDTF">2021-10-13T10:57:43Z</dcterms:modified>
</cp:coreProperties>
</file>