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5"/>
  </p:notesMasterIdLst>
  <p:sldIdLst>
    <p:sldId id="256" r:id="rId2"/>
    <p:sldId id="297" r:id="rId3"/>
    <p:sldId id="681" r:id="rId4"/>
    <p:sldId id="730" r:id="rId5"/>
    <p:sldId id="786" r:id="rId6"/>
    <p:sldId id="787" r:id="rId7"/>
    <p:sldId id="788" r:id="rId8"/>
    <p:sldId id="734" r:id="rId9"/>
    <p:sldId id="736" r:id="rId10"/>
    <p:sldId id="789" r:id="rId11"/>
    <p:sldId id="790" r:id="rId12"/>
    <p:sldId id="791" r:id="rId13"/>
    <p:sldId id="739" r:id="rId14"/>
    <p:sldId id="792" r:id="rId15"/>
    <p:sldId id="793" r:id="rId16"/>
    <p:sldId id="794" r:id="rId17"/>
    <p:sldId id="795" r:id="rId18"/>
    <p:sldId id="796" r:id="rId19"/>
    <p:sldId id="797" r:id="rId20"/>
    <p:sldId id="798" r:id="rId21"/>
    <p:sldId id="800" r:id="rId22"/>
    <p:sldId id="799" r:id="rId23"/>
    <p:sldId id="801" r:id="rId24"/>
    <p:sldId id="802" r:id="rId25"/>
    <p:sldId id="803" r:id="rId26"/>
    <p:sldId id="805" r:id="rId27"/>
    <p:sldId id="804" r:id="rId28"/>
    <p:sldId id="806" r:id="rId29"/>
    <p:sldId id="807" r:id="rId30"/>
    <p:sldId id="808" r:id="rId31"/>
    <p:sldId id="809" r:id="rId32"/>
    <p:sldId id="810" r:id="rId33"/>
    <p:sldId id="811" r:id="rId34"/>
    <p:sldId id="812" r:id="rId35"/>
    <p:sldId id="813" r:id="rId36"/>
    <p:sldId id="814" r:id="rId37"/>
    <p:sldId id="815" r:id="rId38"/>
    <p:sldId id="816" r:id="rId39"/>
    <p:sldId id="817" r:id="rId40"/>
    <p:sldId id="818" r:id="rId41"/>
    <p:sldId id="819" r:id="rId42"/>
    <p:sldId id="820" r:id="rId43"/>
    <p:sldId id="821" r:id="rId44"/>
    <p:sldId id="822" r:id="rId45"/>
    <p:sldId id="823" r:id="rId46"/>
    <p:sldId id="824" r:id="rId47"/>
    <p:sldId id="825" r:id="rId48"/>
    <p:sldId id="826" r:id="rId49"/>
    <p:sldId id="827" r:id="rId50"/>
    <p:sldId id="828" r:id="rId51"/>
    <p:sldId id="829" r:id="rId52"/>
    <p:sldId id="830" r:id="rId53"/>
    <p:sldId id="832" r:id="rId54"/>
    <p:sldId id="831" r:id="rId55"/>
    <p:sldId id="833" r:id="rId56"/>
    <p:sldId id="834" r:id="rId57"/>
    <p:sldId id="835" r:id="rId58"/>
    <p:sldId id="836" r:id="rId59"/>
    <p:sldId id="837" r:id="rId60"/>
    <p:sldId id="266" r:id="rId61"/>
    <p:sldId id="267" r:id="rId62"/>
    <p:sldId id="289" r:id="rId63"/>
    <p:sldId id="290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600"/>
    <a:srgbClr val="C7DC84"/>
    <a:srgbClr val="FF0000"/>
    <a:srgbClr val="FFFFFF"/>
    <a:srgbClr val="0070C0"/>
    <a:srgbClr val="FFB7B7"/>
    <a:srgbClr val="76C749"/>
    <a:srgbClr val="6F9500"/>
    <a:srgbClr val="C0C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3" autoAdjust="0"/>
    <p:restoredTop sz="99825" autoAdjust="0"/>
  </p:normalViewPr>
  <p:slideViewPr>
    <p:cSldViewPr>
      <p:cViewPr varScale="1">
        <p:scale>
          <a:sx n="84" d="100"/>
          <a:sy n="84" d="100"/>
        </p:scale>
        <p:origin x="129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13.10.2021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88461" y="4478669"/>
            <a:ext cx="6133373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Mikado" TargetMode="External"/><Relationship Id="rId2" Type="http://schemas.openxmlformats.org/officeDocument/2006/relationships/hyperlink" Target="Example%202%20-%20Mikado/Example%2012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Mikado%20objects" TargetMode="External"/><Relationship Id="rId2" Type="http://schemas.openxmlformats.org/officeDocument/2006/relationships/hyperlink" Target="Example%203%20-%20Mikado%20objects/Example%2012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Rotational%20cylinder%20and%20cone" TargetMode="External"/><Relationship Id="rId2" Type="http://schemas.openxmlformats.org/officeDocument/2006/relationships/hyperlink" Target="Example%204%20-%20Rotational%20cylinder%20and%20cone/Example%2012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Rotational%20objects" TargetMode="External"/><Relationship Id="rId2" Type="http://schemas.openxmlformats.org/officeDocument/2006/relationships/hyperlink" Target="Example%205%20-%20Rotational%20objects/Example%2012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%206%20-%20Vase%20and%20glass/Example%2012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Example%206%20-%20Vase%20and%20glas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Lissajous%20curve" TargetMode="External"/><Relationship Id="rId7" Type="http://schemas.openxmlformats.org/officeDocument/2006/relationships/image" Target="../media/image13.png"/><Relationship Id="rId2" Type="http://schemas.openxmlformats.org/officeDocument/2006/relationships/hyperlink" Target="Example%207%20-%20Lissajous%20curve/Example%201207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Truncated%20cubes" TargetMode="External"/><Relationship Id="rId2" Type="http://schemas.openxmlformats.org/officeDocument/2006/relationships/hyperlink" Target="Example%208%20-%20Truncated%20cubes/Example%2012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Example%209%20-%20Polished%20cube" TargetMode="External"/><Relationship Id="rId2" Type="http://schemas.openxmlformats.org/officeDocument/2006/relationships/hyperlink" Target="Example%209%20-%20Polished%20cube/Example%2012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Example%2010%20-%20Torus" TargetMode="External"/><Relationship Id="rId2" Type="http://schemas.openxmlformats.org/officeDocument/2006/relationships/hyperlink" Target="Example%2010%20-%20Torus/Example%201210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Example%2011%20-%20Neon%20tori" TargetMode="External"/><Relationship Id="rId2" Type="http://schemas.openxmlformats.org/officeDocument/2006/relationships/hyperlink" Target="Example%2011%20-%20Neon%20tori/Example%20121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Cotton%20bud" TargetMode="External"/><Relationship Id="rId2" Type="http://schemas.openxmlformats.org/officeDocument/2006/relationships/hyperlink" Target="Example%201%20-%20Cotton%20bud/Example%2012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12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Микадо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с много обекти</a:t>
            </a:r>
          </a:p>
          <a:p>
            <a:pPr lvl="1"/>
            <a:r>
              <a:rPr lang="bg-BG" dirty="0" err="1"/>
              <a:t>Микадо</a:t>
            </a:r>
            <a:r>
              <a:rPr lang="bg-BG" dirty="0"/>
              <a:t> от клечки за уши</a:t>
            </a:r>
          </a:p>
          <a:p>
            <a:pPr lvl="1"/>
            <a:r>
              <a:rPr lang="bg-BG" dirty="0"/>
              <a:t>Броят на клечките е променлив</a:t>
            </a:r>
          </a:p>
          <a:p>
            <a:pPr lvl="1"/>
            <a:r>
              <a:rPr lang="bg-BG" dirty="0"/>
              <a:t>Цветът е светъл и случаен</a:t>
            </a:r>
          </a:p>
          <a:p>
            <a:pPr lvl="1"/>
            <a:r>
              <a:rPr lang="bg-BG" dirty="0"/>
              <a:t>Случайно положение и ориентация</a:t>
            </a:r>
          </a:p>
          <a:p>
            <a:pPr lvl="1"/>
            <a:endParaRPr lang="bg-BG" dirty="0"/>
          </a:p>
          <a:p>
            <a:r>
              <a:rPr lang="bg-BG" dirty="0"/>
              <a:t>Варианти на реализация</a:t>
            </a:r>
          </a:p>
          <a:p>
            <a:pPr lvl="1"/>
            <a:r>
              <a:rPr lang="bg-BG" dirty="0"/>
              <a:t>С един комплект елементи, рисувани многократно</a:t>
            </a:r>
          </a:p>
          <a:p>
            <a:pPr lvl="1"/>
            <a:r>
              <a:rPr lang="bg-BG" dirty="0"/>
              <a:t>С нов клас обект, всяка инстанция се рисува еднократно</a:t>
            </a:r>
          </a:p>
        </p:txBody>
      </p:sp>
    </p:spTree>
    <p:extLst>
      <p:ext uri="{BB962C8B-B14F-4D97-AF65-F5344CB8AC3E}">
        <p14:creationId xmlns:p14="http://schemas.microsoft.com/office/powerpoint/2010/main" val="81534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с отделни елементи</a:t>
            </a:r>
          </a:p>
          <a:p>
            <a:pPr lvl="1"/>
            <a:r>
              <a:rPr lang="bg-BG" dirty="0"/>
              <a:t>Намаляване на броя стени на цилиндри и сфери</a:t>
            </a:r>
          </a:p>
          <a:p>
            <a:pPr lvl="1"/>
            <a:r>
              <a:rPr lang="bg-BG" dirty="0"/>
              <a:t>Това позволява да имаме повече клечки без забавяне</a:t>
            </a:r>
          </a:p>
          <a:p>
            <a:pPr lvl="1"/>
            <a:r>
              <a:rPr lang="bg-BG" dirty="0"/>
              <a:t>Положението в пространството и цвета запомняме предварително в масиви, за да не се сменят постоянно:</a:t>
            </a:r>
            <a:br>
              <a:rPr lang="bg-BG" dirty="0"/>
            </a:br>
            <a:endParaRPr lang="bg-BG" dirty="0"/>
          </a:p>
          <a:p>
            <a:pPr lvl="2"/>
            <a:r>
              <a:rPr lang="bg-BG" dirty="0"/>
              <a:t>Координати – масив </a:t>
            </a:r>
            <a:r>
              <a:rPr lang="en-US" b="1" dirty="0" err="1"/>
              <a:t>pos</a:t>
            </a:r>
            <a:r>
              <a:rPr lang="bg-BG" dirty="0"/>
              <a:t> с три координати от -10 до 10</a:t>
            </a:r>
          </a:p>
          <a:p>
            <a:pPr lvl="2"/>
            <a:r>
              <a:rPr lang="bg-BG" dirty="0"/>
              <a:t>Завъртане – масив </a:t>
            </a:r>
            <a:r>
              <a:rPr lang="en-US" b="1" dirty="0"/>
              <a:t>rot</a:t>
            </a:r>
            <a:r>
              <a:rPr lang="bg-BG" b="1" dirty="0"/>
              <a:t> </a:t>
            </a:r>
            <a:r>
              <a:rPr lang="bg-BG" dirty="0"/>
              <a:t>с три завъртания около осите </a:t>
            </a:r>
            <a:r>
              <a:rPr lang="en-US" dirty="0"/>
              <a:t>X, Y</a:t>
            </a:r>
            <a:r>
              <a:rPr lang="bg-BG" dirty="0"/>
              <a:t> и </a:t>
            </a:r>
            <a:r>
              <a:rPr lang="en-US" dirty="0"/>
              <a:t>Z</a:t>
            </a:r>
          </a:p>
          <a:p>
            <a:pPr lvl="2"/>
            <a:r>
              <a:rPr lang="bg-BG" dirty="0"/>
              <a:t>Цвят – масив </a:t>
            </a:r>
            <a:r>
              <a:rPr lang="en-US" b="1" dirty="0"/>
              <a:t>col</a:t>
            </a:r>
            <a:r>
              <a:rPr lang="en-US" dirty="0"/>
              <a:t> </a:t>
            </a:r>
            <a:r>
              <a:rPr lang="bg-BG" dirty="0"/>
              <a:t>с три компонента от 0.5 до 1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038600"/>
            <a:ext cx="8534400" cy="2514600"/>
          </a:xfrm>
          <a:prstGeom prst="snip2DiagRect">
            <a:avLst>
              <a:gd name="adj1" fmla="val 0"/>
              <a:gd name="adj2" fmla="val 1138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CYLINDER_SIDES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SPHERE_SIDES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[random(-10,10),random(-10,10),random(-10,10)];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[random(0,360),random(0,360),random(0,360)];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[random(0.5,1),random(0.5,1),random(0.5,1)];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6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Рисуване на клечките</a:t>
            </a:r>
          </a:p>
          <a:p>
            <a:pPr lvl="1"/>
            <a:r>
              <a:rPr lang="bg-BG" dirty="0"/>
              <a:t>Транслация и ротация с масиви</a:t>
            </a:r>
          </a:p>
          <a:p>
            <a:pPr lvl="1"/>
            <a:r>
              <a:rPr lang="bg-BG" dirty="0"/>
              <a:t>Съхраняваме матрицата</a:t>
            </a:r>
          </a:p>
          <a:p>
            <a:pPr lvl="1"/>
            <a:r>
              <a:rPr lang="bg-BG" dirty="0"/>
              <a:t>Понеже клечката е изправена по </a:t>
            </a:r>
            <a:r>
              <a:rPr lang="en-US" dirty="0"/>
              <a:t>Z</a:t>
            </a:r>
            <a:r>
              <a:rPr lang="bg-BG" dirty="0"/>
              <a:t>, първо е добре да не прилагаме въртене по </a:t>
            </a:r>
            <a:r>
              <a:rPr lang="en-US" dirty="0"/>
              <a:t>Z</a:t>
            </a:r>
            <a:endParaRPr lang="bg-BG" dirty="0"/>
          </a:p>
          <a:p>
            <a:pPr lvl="1"/>
            <a:r>
              <a:rPr lang="bg-BG" dirty="0"/>
              <a:t>Всеки път подаваме и цвета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581400"/>
            <a:ext cx="8534400" cy="2971800"/>
          </a:xfrm>
          <a:prstGeom prst="snip2DiagRect">
            <a:avLst>
              <a:gd name="adj1" fmla="val 0"/>
              <a:gd name="adj2" fmla="val 7396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translate(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(rot[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][2]);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(rot[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][1]);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(rot[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][0]);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bud.color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col[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5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6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Клечка за уши като обект</a:t>
            </a:r>
          </a:p>
          <a:p>
            <a:pPr lvl="1"/>
            <a:r>
              <a:rPr lang="bg-BG" dirty="0"/>
              <a:t>Случайните параметри се фиксират в конструктора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600200"/>
            <a:ext cx="8534400" cy="4953000"/>
          </a:xfrm>
          <a:prstGeom prst="snip2DiagRect">
            <a:avLst>
              <a:gd name="adj1" fmla="val 0"/>
              <a:gd name="adj2" fmla="val 495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CottonBud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this.pos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[random(-10,10),random(-10,10),random(-10,10)];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[random(0,360),random(0,360),random(0,360)];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[random(0.5,1),random(0.5,1),random(0.5,1)];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CottonBud.prototype.draw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pushMatrix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translate(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this.pos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zRotate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yRotate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xRotate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this.rot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bud.color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this.col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cot1.draw();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cot2.draw();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popMatrix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Създаването и използването става много по-кратко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Възможности за оптимизация</a:t>
            </a:r>
          </a:p>
          <a:p>
            <a:pPr lvl="1"/>
            <a:r>
              <a:rPr lang="bg-BG" dirty="0"/>
              <a:t>Да се ползват канонични обекти</a:t>
            </a:r>
            <a:r>
              <a:rPr lang="en-US" dirty="0"/>
              <a:t> (</a:t>
            </a:r>
            <a:r>
              <a:rPr lang="en-US" b="1" dirty="0" err="1"/>
              <a:t>CanonicalSphere</a:t>
            </a:r>
            <a:r>
              <a:rPr lang="bg-BG" dirty="0"/>
              <a:t> и </a:t>
            </a:r>
            <a:r>
              <a:rPr lang="en-US" b="1" dirty="0" err="1"/>
              <a:t>CanonicalCylinder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Матриците да не се смятат всеки път</a:t>
            </a:r>
          </a:p>
          <a:p>
            <a:pPr lvl="1"/>
            <a:r>
              <a:rPr lang="bg-BG" dirty="0"/>
              <a:t>Да не се рисуват задните стени на обектите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914400"/>
            <a:ext cx="8534400" cy="990600"/>
          </a:xfrm>
          <a:prstGeom prst="snip2DiagRect">
            <a:avLst>
              <a:gd name="adj1" fmla="val 0"/>
              <a:gd name="adj2" fmla="val 2667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buds[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new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CottonBud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buds[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].draw()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1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70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Ротационни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462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Ротационни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Основни елементи</a:t>
            </a:r>
          </a:p>
          <a:p>
            <a:pPr lvl="1"/>
            <a:r>
              <a:rPr lang="bg-BG" dirty="0"/>
              <a:t>Контур или профил (крива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Ротационна ос</a:t>
            </a:r>
          </a:p>
          <a:p>
            <a:pPr lvl="1"/>
            <a:endParaRPr lang="bg-BG" dirty="0"/>
          </a:p>
          <a:p>
            <a:r>
              <a:rPr lang="bg-BG" dirty="0"/>
              <a:t>Получаване</a:t>
            </a:r>
            <a:endParaRPr lang="en-US" dirty="0"/>
          </a:p>
          <a:p>
            <a:pPr lvl="1"/>
            <a:r>
              <a:rPr lang="bg-BG" dirty="0"/>
              <a:t>Контурът е завъртян около оста</a:t>
            </a:r>
          </a:p>
          <a:p>
            <a:pPr lvl="1"/>
            <a:r>
              <a:rPr lang="bg-BG" dirty="0"/>
              <a:t>Получената повърхност е повърхността на ротационно тяло</a:t>
            </a:r>
          </a:p>
          <a:p>
            <a:endParaRPr lang="bg-BG" dirty="0"/>
          </a:p>
          <a:p>
            <a:r>
              <a:rPr lang="bg-BG" dirty="0"/>
              <a:t>Каноничен ротационен обект</a:t>
            </a:r>
          </a:p>
          <a:p>
            <a:pPr lvl="1"/>
            <a:r>
              <a:rPr lang="bg-BG" dirty="0"/>
              <a:t>Ротационната ос е вертикална</a:t>
            </a:r>
          </a:p>
        </p:txBody>
      </p:sp>
    </p:spTree>
    <p:extLst>
      <p:ext uri="{BB962C8B-B14F-4D97-AF65-F5344CB8AC3E}">
        <p14:creationId xmlns:p14="http://schemas.microsoft.com/office/powerpoint/2010/main" val="142931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31532" y="3988341"/>
            <a:ext cx="4628033" cy="776727"/>
            <a:chOff x="1317132" y="1764767"/>
            <a:chExt cx="4628033" cy="776727"/>
          </a:xfrm>
        </p:grpSpPr>
        <p:sp>
          <p:nvSpPr>
            <p:cNvPr id="16" name="Oval 15"/>
            <p:cNvSpPr/>
            <p:nvPr/>
          </p:nvSpPr>
          <p:spPr>
            <a:xfrm>
              <a:off x="2193739" y="1779494"/>
              <a:ext cx="2898213" cy="76200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17132" y="1764767"/>
              <a:ext cx="4628033" cy="54520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89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18" name="Freeform 17"/>
          <p:cNvSpPr/>
          <p:nvPr/>
        </p:nvSpPr>
        <p:spPr>
          <a:xfrm>
            <a:off x="3075500" y="3677768"/>
            <a:ext cx="2967595" cy="716509"/>
          </a:xfrm>
          <a:custGeom>
            <a:avLst/>
            <a:gdLst>
              <a:gd name="connsiteX0" fmla="*/ 3580679 w 4393451"/>
              <a:gd name="connsiteY0" fmla="*/ 3613 h 1556351"/>
              <a:gd name="connsiteX1" fmla="*/ 4342679 w 4393451"/>
              <a:gd name="connsiteY1" fmla="*/ 851338 h 1556351"/>
              <a:gd name="connsiteX2" fmla="*/ 2170979 w 4393451"/>
              <a:gd name="connsiteY2" fmla="*/ 1556188 h 1556351"/>
              <a:gd name="connsiteX3" fmla="*/ 46904 w 4393451"/>
              <a:gd name="connsiteY3" fmla="*/ 908488 h 1556351"/>
              <a:gd name="connsiteX4" fmla="*/ 818429 w 4393451"/>
              <a:gd name="connsiteY4" fmla="*/ 70288 h 1556351"/>
              <a:gd name="connsiteX5" fmla="*/ 2180504 w 4393451"/>
              <a:gd name="connsiteY5" fmla="*/ 527488 h 1556351"/>
              <a:gd name="connsiteX6" fmla="*/ 3580679 w 4393451"/>
              <a:gd name="connsiteY6" fmla="*/ 3613 h 1556351"/>
              <a:gd name="connsiteX0" fmla="*/ 3509519 w 4385876"/>
              <a:gd name="connsiteY0" fmla="*/ 95389 h 1491576"/>
              <a:gd name="connsiteX1" fmla="*/ 4342679 w 4385876"/>
              <a:gd name="connsiteY1" fmla="*/ 786563 h 1491576"/>
              <a:gd name="connsiteX2" fmla="*/ 2170979 w 4385876"/>
              <a:gd name="connsiteY2" fmla="*/ 1491413 h 1491576"/>
              <a:gd name="connsiteX3" fmla="*/ 46904 w 4385876"/>
              <a:gd name="connsiteY3" fmla="*/ 843713 h 1491576"/>
              <a:gd name="connsiteX4" fmla="*/ 818429 w 4385876"/>
              <a:gd name="connsiteY4" fmla="*/ 5513 h 1491576"/>
              <a:gd name="connsiteX5" fmla="*/ 2180504 w 4385876"/>
              <a:gd name="connsiteY5" fmla="*/ 462713 h 1491576"/>
              <a:gd name="connsiteX6" fmla="*/ 3509519 w 4385876"/>
              <a:gd name="connsiteY6" fmla="*/ 95389 h 1491576"/>
              <a:gd name="connsiteX0" fmla="*/ 3509519 w 4385931"/>
              <a:gd name="connsiteY0" fmla="*/ 98525 h 1494712"/>
              <a:gd name="connsiteX1" fmla="*/ 4342679 w 4385931"/>
              <a:gd name="connsiteY1" fmla="*/ 789699 h 1494712"/>
              <a:gd name="connsiteX2" fmla="*/ 2170979 w 4385931"/>
              <a:gd name="connsiteY2" fmla="*/ 1494549 h 1494712"/>
              <a:gd name="connsiteX3" fmla="*/ 46904 w 4385931"/>
              <a:gd name="connsiteY3" fmla="*/ 846849 h 1494712"/>
              <a:gd name="connsiteX4" fmla="*/ 818429 w 4385931"/>
              <a:gd name="connsiteY4" fmla="*/ 8649 h 1494712"/>
              <a:gd name="connsiteX5" fmla="*/ 2173388 w 4385931"/>
              <a:gd name="connsiteY5" fmla="*/ 266602 h 1494712"/>
              <a:gd name="connsiteX6" fmla="*/ 3509519 w 4385931"/>
              <a:gd name="connsiteY6" fmla="*/ 98525 h 1494712"/>
              <a:gd name="connsiteX0" fmla="*/ 3501998 w 4378410"/>
              <a:gd name="connsiteY0" fmla="*/ 18140 h 1414321"/>
              <a:gd name="connsiteX1" fmla="*/ 4335158 w 4378410"/>
              <a:gd name="connsiteY1" fmla="*/ 709314 h 1414321"/>
              <a:gd name="connsiteX2" fmla="*/ 2163458 w 4378410"/>
              <a:gd name="connsiteY2" fmla="*/ 1414164 h 1414321"/>
              <a:gd name="connsiteX3" fmla="*/ 39383 w 4378410"/>
              <a:gd name="connsiteY3" fmla="*/ 766464 h 1414321"/>
              <a:gd name="connsiteX4" fmla="*/ 885625 w 4378410"/>
              <a:gd name="connsiteY4" fmla="*/ 17213 h 1414321"/>
              <a:gd name="connsiteX5" fmla="*/ 2165867 w 4378410"/>
              <a:gd name="connsiteY5" fmla="*/ 186217 h 1414321"/>
              <a:gd name="connsiteX6" fmla="*/ 3501998 w 4378410"/>
              <a:gd name="connsiteY6" fmla="*/ 18140 h 1414321"/>
              <a:gd name="connsiteX0" fmla="*/ 3501825 w 4378416"/>
              <a:gd name="connsiteY0" fmla="*/ 18140 h 1186734"/>
              <a:gd name="connsiteX1" fmla="*/ 4334985 w 4378416"/>
              <a:gd name="connsiteY1" fmla="*/ 709314 h 1186734"/>
              <a:gd name="connsiteX2" fmla="*/ 2159727 w 4378416"/>
              <a:gd name="connsiteY2" fmla="*/ 1186454 h 1186734"/>
              <a:gd name="connsiteX3" fmla="*/ 39210 w 4378416"/>
              <a:gd name="connsiteY3" fmla="*/ 766464 h 1186734"/>
              <a:gd name="connsiteX4" fmla="*/ 885452 w 4378416"/>
              <a:gd name="connsiteY4" fmla="*/ 17213 h 1186734"/>
              <a:gd name="connsiteX5" fmla="*/ 2165694 w 4378416"/>
              <a:gd name="connsiteY5" fmla="*/ 186217 h 1186734"/>
              <a:gd name="connsiteX6" fmla="*/ 3501825 w 4378416"/>
              <a:gd name="connsiteY6" fmla="*/ 18140 h 1186734"/>
              <a:gd name="connsiteX0" fmla="*/ 3501825 w 4172587"/>
              <a:gd name="connsiteY0" fmla="*/ 19475 h 1187881"/>
              <a:gd name="connsiteX1" fmla="*/ 4117948 w 4172587"/>
              <a:gd name="connsiteY1" fmla="*/ 735555 h 1187881"/>
              <a:gd name="connsiteX2" fmla="*/ 2159727 w 4172587"/>
              <a:gd name="connsiteY2" fmla="*/ 1187789 h 1187881"/>
              <a:gd name="connsiteX3" fmla="*/ 39210 w 4172587"/>
              <a:gd name="connsiteY3" fmla="*/ 767799 h 1187881"/>
              <a:gd name="connsiteX4" fmla="*/ 885452 w 4172587"/>
              <a:gd name="connsiteY4" fmla="*/ 18548 h 1187881"/>
              <a:gd name="connsiteX5" fmla="*/ 2165694 w 4172587"/>
              <a:gd name="connsiteY5" fmla="*/ 187552 h 1187881"/>
              <a:gd name="connsiteX6" fmla="*/ 3501825 w 4172587"/>
              <a:gd name="connsiteY6" fmla="*/ 19475 h 1187881"/>
              <a:gd name="connsiteX0" fmla="*/ 3297417 w 3968179"/>
              <a:gd name="connsiteY0" fmla="*/ 19475 h 1187798"/>
              <a:gd name="connsiteX1" fmla="*/ 3913540 w 3968179"/>
              <a:gd name="connsiteY1" fmla="*/ 735555 h 1187798"/>
              <a:gd name="connsiteX2" fmla="*/ 1955319 w 3968179"/>
              <a:gd name="connsiteY2" fmla="*/ 1187789 h 1187798"/>
              <a:gd name="connsiteX3" fmla="*/ 51839 w 3968179"/>
              <a:gd name="connsiteY3" fmla="*/ 746451 h 1187798"/>
              <a:gd name="connsiteX4" fmla="*/ 681044 w 3968179"/>
              <a:gd name="connsiteY4" fmla="*/ 18548 h 1187798"/>
              <a:gd name="connsiteX5" fmla="*/ 1961286 w 3968179"/>
              <a:gd name="connsiteY5" fmla="*/ 187552 h 1187798"/>
              <a:gd name="connsiteX6" fmla="*/ 3297417 w 3968179"/>
              <a:gd name="connsiteY6" fmla="*/ 19475 h 1187798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2607"/>
              <a:gd name="connsiteY0" fmla="*/ 19475 h 1187800"/>
              <a:gd name="connsiteX1" fmla="*/ 3874764 w 3922607"/>
              <a:gd name="connsiteY1" fmla="*/ 735555 h 1187800"/>
              <a:gd name="connsiteX2" fmla="*/ 1916543 w 3922607"/>
              <a:gd name="connsiteY2" fmla="*/ 1187789 h 1187800"/>
              <a:gd name="connsiteX3" fmla="*/ 13063 w 3922607"/>
              <a:gd name="connsiteY3" fmla="*/ 746451 h 1187800"/>
              <a:gd name="connsiteX4" fmla="*/ 642268 w 3922607"/>
              <a:gd name="connsiteY4" fmla="*/ 18548 h 1187800"/>
              <a:gd name="connsiteX5" fmla="*/ 1922510 w 3922607"/>
              <a:gd name="connsiteY5" fmla="*/ 187552 h 1187800"/>
              <a:gd name="connsiteX6" fmla="*/ 3258641 w 3922607"/>
              <a:gd name="connsiteY6" fmla="*/ 19475 h 1187800"/>
              <a:gd name="connsiteX0" fmla="*/ 3258641 w 3922607"/>
              <a:gd name="connsiteY0" fmla="*/ 19475 h 1187800"/>
              <a:gd name="connsiteX1" fmla="*/ 3874764 w 3922607"/>
              <a:gd name="connsiteY1" fmla="*/ 735555 h 1187800"/>
              <a:gd name="connsiteX2" fmla="*/ 1916543 w 3922607"/>
              <a:gd name="connsiteY2" fmla="*/ 1187789 h 1187800"/>
              <a:gd name="connsiteX3" fmla="*/ 13063 w 3922607"/>
              <a:gd name="connsiteY3" fmla="*/ 746451 h 1187800"/>
              <a:gd name="connsiteX4" fmla="*/ 642268 w 3922607"/>
              <a:gd name="connsiteY4" fmla="*/ 18548 h 1187800"/>
              <a:gd name="connsiteX5" fmla="*/ 1922510 w 3922607"/>
              <a:gd name="connsiteY5" fmla="*/ 187552 h 1187800"/>
              <a:gd name="connsiteX6" fmla="*/ 3258641 w 3922607"/>
              <a:gd name="connsiteY6" fmla="*/ 19475 h 1187800"/>
              <a:gd name="connsiteX0" fmla="*/ 3258641 w 3874764"/>
              <a:gd name="connsiteY0" fmla="*/ 19475 h 1187800"/>
              <a:gd name="connsiteX1" fmla="*/ 3874764 w 3874764"/>
              <a:gd name="connsiteY1" fmla="*/ 735555 h 1187800"/>
              <a:gd name="connsiteX2" fmla="*/ 1916543 w 3874764"/>
              <a:gd name="connsiteY2" fmla="*/ 1187789 h 1187800"/>
              <a:gd name="connsiteX3" fmla="*/ 13063 w 3874764"/>
              <a:gd name="connsiteY3" fmla="*/ 746451 h 1187800"/>
              <a:gd name="connsiteX4" fmla="*/ 642268 w 3874764"/>
              <a:gd name="connsiteY4" fmla="*/ 18548 h 1187800"/>
              <a:gd name="connsiteX5" fmla="*/ 1922510 w 3874764"/>
              <a:gd name="connsiteY5" fmla="*/ 187552 h 1187800"/>
              <a:gd name="connsiteX6" fmla="*/ 3258641 w 3874764"/>
              <a:gd name="connsiteY6" fmla="*/ 19475 h 1187800"/>
              <a:gd name="connsiteX0" fmla="*/ 3258641 w 3874764"/>
              <a:gd name="connsiteY0" fmla="*/ 19475 h 1187800"/>
              <a:gd name="connsiteX1" fmla="*/ 3874764 w 3874764"/>
              <a:gd name="connsiteY1" fmla="*/ 735555 h 1187800"/>
              <a:gd name="connsiteX2" fmla="*/ 1916543 w 3874764"/>
              <a:gd name="connsiteY2" fmla="*/ 1187789 h 1187800"/>
              <a:gd name="connsiteX3" fmla="*/ 13063 w 3874764"/>
              <a:gd name="connsiteY3" fmla="*/ 746451 h 1187800"/>
              <a:gd name="connsiteX4" fmla="*/ 642268 w 3874764"/>
              <a:gd name="connsiteY4" fmla="*/ 18548 h 1187800"/>
              <a:gd name="connsiteX5" fmla="*/ 1922510 w 3874764"/>
              <a:gd name="connsiteY5" fmla="*/ 187552 h 1187800"/>
              <a:gd name="connsiteX6" fmla="*/ 3258641 w 3874764"/>
              <a:gd name="connsiteY6" fmla="*/ 19475 h 1187800"/>
              <a:gd name="connsiteX0" fmla="*/ 3258641 w 3874764"/>
              <a:gd name="connsiteY0" fmla="*/ 11919 h 1180244"/>
              <a:gd name="connsiteX1" fmla="*/ 3874764 w 3874764"/>
              <a:gd name="connsiteY1" fmla="*/ 727999 h 1180244"/>
              <a:gd name="connsiteX2" fmla="*/ 1916543 w 3874764"/>
              <a:gd name="connsiteY2" fmla="*/ 1180233 h 1180244"/>
              <a:gd name="connsiteX3" fmla="*/ 13063 w 3874764"/>
              <a:gd name="connsiteY3" fmla="*/ 738895 h 1180244"/>
              <a:gd name="connsiteX4" fmla="*/ 642268 w 3874764"/>
              <a:gd name="connsiteY4" fmla="*/ 10992 h 1180244"/>
              <a:gd name="connsiteX5" fmla="*/ 1922510 w 3874764"/>
              <a:gd name="connsiteY5" fmla="*/ 179996 h 1180244"/>
              <a:gd name="connsiteX6" fmla="*/ 3258641 w 3874764"/>
              <a:gd name="connsiteY6" fmla="*/ 11919 h 1180244"/>
              <a:gd name="connsiteX0" fmla="*/ 3258641 w 3874764"/>
              <a:gd name="connsiteY0" fmla="*/ 927 h 1169252"/>
              <a:gd name="connsiteX1" fmla="*/ 3874764 w 3874764"/>
              <a:gd name="connsiteY1" fmla="*/ 717007 h 1169252"/>
              <a:gd name="connsiteX2" fmla="*/ 1916543 w 3874764"/>
              <a:gd name="connsiteY2" fmla="*/ 1169241 h 1169252"/>
              <a:gd name="connsiteX3" fmla="*/ 13063 w 3874764"/>
              <a:gd name="connsiteY3" fmla="*/ 727903 h 1169252"/>
              <a:gd name="connsiteX4" fmla="*/ 642268 w 3874764"/>
              <a:gd name="connsiteY4" fmla="*/ 0 h 1169252"/>
              <a:gd name="connsiteX5" fmla="*/ 1922510 w 3874764"/>
              <a:gd name="connsiteY5" fmla="*/ 169004 h 1169252"/>
              <a:gd name="connsiteX6" fmla="*/ 3258641 w 3874764"/>
              <a:gd name="connsiteY6" fmla="*/ 927 h 1169252"/>
              <a:gd name="connsiteX0" fmla="*/ 3258641 w 3886409"/>
              <a:gd name="connsiteY0" fmla="*/ 927 h 1169252"/>
              <a:gd name="connsiteX1" fmla="*/ 3874764 w 3886409"/>
              <a:gd name="connsiteY1" fmla="*/ 717007 h 1169252"/>
              <a:gd name="connsiteX2" fmla="*/ 1916543 w 3886409"/>
              <a:gd name="connsiteY2" fmla="*/ 1169241 h 1169252"/>
              <a:gd name="connsiteX3" fmla="*/ 13063 w 3886409"/>
              <a:gd name="connsiteY3" fmla="*/ 727903 h 1169252"/>
              <a:gd name="connsiteX4" fmla="*/ 642268 w 3886409"/>
              <a:gd name="connsiteY4" fmla="*/ 0 h 1169252"/>
              <a:gd name="connsiteX5" fmla="*/ 1922510 w 3886409"/>
              <a:gd name="connsiteY5" fmla="*/ 169004 h 1169252"/>
              <a:gd name="connsiteX6" fmla="*/ 3258641 w 3886409"/>
              <a:gd name="connsiteY6" fmla="*/ 927 h 1169252"/>
              <a:gd name="connsiteX0" fmla="*/ 3261908 w 3892504"/>
              <a:gd name="connsiteY0" fmla="*/ 927 h 1169254"/>
              <a:gd name="connsiteX1" fmla="*/ 3878031 w 3892504"/>
              <a:gd name="connsiteY1" fmla="*/ 717007 h 1169254"/>
              <a:gd name="connsiteX2" fmla="*/ 1919810 w 3892504"/>
              <a:gd name="connsiteY2" fmla="*/ 1169241 h 1169254"/>
              <a:gd name="connsiteX3" fmla="*/ 16330 w 3892504"/>
              <a:gd name="connsiteY3" fmla="*/ 727903 h 1169254"/>
              <a:gd name="connsiteX4" fmla="*/ 645535 w 3892504"/>
              <a:gd name="connsiteY4" fmla="*/ 0 h 1169254"/>
              <a:gd name="connsiteX5" fmla="*/ 1925777 w 3892504"/>
              <a:gd name="connsiteY5" fmla="*/ 169004 h 1169254"/>
              <a:gd name="connsiteX6" fmla="*/ 3261908 w 3892504"/>
              <a:gd name="connsiteY6" fmla="*/ 927 h 1169254"/>
              <a:gd name="connsiteX0" fmla="*/ 3261908 w 3885732"/>
              <a:gd name="connsiteY0" fmla="*/ 927 h 1169248"/>
              <a:gd name="connsiteX1" fmla="*/ 3878031 w 3885732"/>
              <a:gd name="connsiteY1" fmla="*/ 717007 h 1169248"/>
              <a:gd name="connsiteX2" fmla="*/ 1919810 w 3885732"/>
              <a:gd name="connsiteY2" fmla="*/ 1169241 h 1169248"/>
              <a:gd name="connsiteX3" fmla="*/ 16330 w 3885732"/>
              <a:gd name="connsiteY3" fmla="*/ 727903 h 1169248"/>
              <a:gd name="connsiteX4" fmla="*/ 645535 w 3885732"/>
              <a:gd name="connsiteY4" fmla="*/ 0 h 1169248"/>
              <a:gd name="connsiteX5" fmla="*/ 1925777 w 3885732"/>
              <a:gd name="connsiteY5" fmla="*/ 169004 h 1169248"/>
              <a:gd name="connsiteX6" fmla="*/ 3261908 w 3885732"/>
              <a:gd name="connsiteY6" fmla="*/ 927 h 1169248"/>
              <a:gd name="connsiteX0" fmla="*/ 3261908 w 3893093"/>
              <a:gd name="connsiteY0" fmla="*/ 927 h 1169251"/>
              <a:gd name="connsiteX1" fmla="*/ 3878031 w 3893093"/>
              <a:gd name="connsiteY1" fmla="*/ 717007 h 1169251"/>
              <a:gd name="connsiteX2" fmla="*/ 1919810 w 3893093"/>
              <a:gd name="connsiteY2" fmla="*/ 1169241 h 1169251"/>
              <a:gd name="connsiteX3" fmla="*/ 16330 w 3893093"/>
              <a:gd name="connsiteY3" fmla="*/ 727903 h 1169251"/>
              <a:gd name="connsiteX4" fmla="*/ 645535 w 3893093"/>
              <a:gd name="connsiteY4" fmla="*/ 0 h 1169251"/>
              <a:gd name="connsiteX5" fmla="*/ 1925777 w 3893093"/>
              <a:gd name="connsiteY5" fmla="*/ 169004 h 1169251"/>
              <a:gd name="connsiteX6" fmla="*/ 3261908 w 3893093"/>
              <a:gd name="connsiteY6" fmla="*/ 927 h 1169251"/>
              <a:gd name="connsiteX0" fmla="*/ 3265625 w 3900101"/>
              <a:gd name="connsiteY0" fmla="*/ 927 h 1169252"/>
              <a:gd name="connsiteX1" fmla="*/ 3881748 w 3900101"/>
              <a:gd name="connsiteY1" fmla="*/ 717007 h 1169252"/>
              <a:gd name="connsiteX2" fmla="*/ 1923527 w 3900101"/>
              <a:gd name="connsiteY2" fmla="*/ 1169241 h 1169252"/>
              <a:gd name="connsiteX3" fmla="*/ 20047 w 3900101"/>
              <a:gd name="connsiteY3" fmla="*/ 727903 h 1169252"/>
              <a:gd name="connsiteX4" fmla="*/ 649252 w 3900101"/>
              <a:gd name="connsiteY4" fmla="*/ 0 h 1169252"/>
              <a:gd name="connsiteX5" fmla="*/ 1929494 w 3900101"/>
              <a:gd name="connsiteY5" fmla="*/ 169004 h 1169252"/>
              <a:gd name="connsiteX6" fmla="*/ 3265625 w 3900101"/>
              <a:gd name="connsiteY6" fmla="*/ 927 h 1169252"/>
              <a:gd name="connsiteX0" fmla="*/ 3265625 w 3896079"/>
              <a:gd name="connsiteY0" fmla="*/ 927 h 1169252"/>
              <a:gd name="connsiteX1" fmla="*/ 3881748 w 3896079"/>
              <a:gd name="connsiteY1" fmla="*/ 717007 h 1169252"/>
              <a:gd name="connsiteX2" fmla="*/ 1923527 w 3896079"/>
              <a:gd name="connsiteY2" fmla="*/ 1169241 h 1169252"/>
              <a:gd name="connsiteX3" fmla="*/ 20047 w 3896079"/>
              <a:gd name="connsiteY3" fmla="*/ 727903 h 1169252"/>
              <a:gd name="connsiteX4" fmla="*/ 649252 w 3896079"/>
              <a:gd name="connsiteY4" fmla="*/ 0 h 1169252"/>
              <a:gd name="connsiteX5" fmla="*/ 1929494 w 3896079"/>
              <a:gd name="connsiteY5" fmla="*/ 169004 h 1169252"/>
              <a:gd name="connsiteX6" fmla="*/ 3265625 w 3896079"/>
              <a:gd name="connsiteY6" fmla="*/ 927 h 1169252"/>
              <a:gd name="connsiteX0" fmla="*/ 3252978 w 3883432"/>
              <a:gd name="connsiteY0" fmla="*/ 927 h 1169252"/>
              <a:gd name="connsiteX1" fmla="*/ 3869101 w 3883432"/>
              <a:gd name="connsiteY1" fmla="*/ 717007 h 1169252"/>
              <a:gd name="connsiteX2" fmla="*/ 1910880 w 3883432"/>
              <a:gd name="connsiteY2" fmla="*/ 1169241 h 1169252"/>
              <a:gd name="connsiteX3" fmla="*/ 7400 w 3883432"/>
              <a:gd name="connsiteY3" fmla="*/ 727903 h 1169252"/>
              <a:gd name="connsiteX4" fmla="*/ 636605 w 3883432"/>
              <a:gd name="connsiteY4" fmla="*/ 0 h 1169252"/>
              <a:gd name="connsiteX5" fmla="*/ 1916847 w 3883432"/>
              <a:gd name="connsiteY5" fmla="*/ 169004 h 1169252"/>
              <a:gd name="connsiteX6" fmla="*/ 3252978 w 3883432"/>
              <a:gd name="connsiteY6" fmla="*/ 927 h 1169252"/>
              <a:gd name="connsiteX0" fmla="*/ 3252978 w 3892575"/>
              <a:gd name="connsiteY0" fmla="*/ 927 h 1169252"/>
              <a:gd name="connsiteX1" fmla="*/ 3869101 w 3892575"/>
              <a:gd name="connsiteY1" fmla="*/ 717007 h 1169252"/>
              <a:gd name="connsiteX2" fmla="*/ 1910880 w 3892575"/>
              <a:gd name="connsiteY2" fmla="*/ 1169241 h 1169252"/>
              <a:gd name="connsiteX3" fmla="*/ 7400 w 3892575"/>
              <a:gd name="connsiteY3" fmla="*/ 727903 h 1169252"/>
              <a:gd name="connsiteX4" fmla="*/ 636605 w 3892575"/>
              <a:gd name="connsiteY4" fmla="*/ 0 h 1169252"/>
              <a:gd name="connsiteX5" fmla="*/ 1916847 w 3892575"/>
              <a:gd name="connsiteY5" fmla="*/ 169004 h 1169252"/>
              <a:gd name="connsiteX6" fmla="*/ 3252978 w 3892575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182940 h 1351265"/>
              <a:gd name="connsiteX1" fmla="*/ 3869101 w 3880369"/>
              <a:gd name="connsiteY1" fmla="*/ 899020 h 1351265"/>
              <a:gd name="connsiteX2" fmla="*/ 1910880 w 3880369"/>
              <a:gd name="connsiteY2" fmla="*/ 1351254 h 1351265"/>
              <a:gd name="connsiteX3" fmla="*/ 7400 w 3880369"/>
              <a:gd name="connsiteY3" fmla="*/ 909916 h 1351265"/>
              <a:gd name="connsiteX4" fmla="*/ 645272 w 3880369"/>
              <a:gd name="connsiteY4" fmla="*/ 0 h 1351265"/>
              <a:gd name="connsiteX5" fmla="*/ 1916847 w 3880369"/>
              <a:gd name="connsiteY5" fmla="*/ 351017 h 1351265"/>
              <a:gd name="connsiteX6" fmla="*/ 3252978 w 3880369"/>
              <a:gd name="connsiteY6" fmla="*/ 182940 h 1351265"/>
              <a:gd name="connsiteX0" fmla="*/ 3252978 w 3880369"/>
              <a:gd name="connsiteY0" fmla="*/ 926 h 1351265"/>
              <a:gd name="connsiteX1" fmla="*/ 3869101 w 3880369"/>
              <a:gd name="connsiteY1" fmla="*/ 899020 h 1351265"/>
              <a:gd name="connsiteX2" fmla="*/ 1910880 w 3880369"/>
              <a:gd name="connsiteY2" fmla="*/ 1351254 h 1351265"/>
              <a:gd name="connsiteX3" fmla="*/ 7400 w 3880369"/>
              <a:gd name="connsiteY3" fmla="*/ 909916 h 1351265"/>
              <a:gd name="connsiteX4" fmla="*/ 645272 w 3880369"/>
              <a:gd name="connsiteY4" fmla="*/ 0 h 1351265"/>
              <a:gd name="connsiteX5" fmla="*/ 1916847 w 3880369"/>
              <a:gd name="connsiteY5" fmla="*/ 351017 h 1351265"/>
              <a:gd name="connsiteX6" fmla="*/ 3252978 w 3880369"/>
              <a:gd name="connsiteY6" fmla="*/ 926 h 1351265"/>
              <a:gd name="connsiteX0" fmla="*/ 3252978 w 3880369"/>
              <a:gd name="connsiteY0" fmla="*/ 148278 h 1498617"/>
              <a:gd name="connsiteX1" fmla="*/ 3869101 w 3880369"/>
              <a:gd name="connsiteY1" fmla="*/ 1046372 h 1498617"/>
              <a:gd name="connsiteX2" fmla="*/ 1910880 w 3880369"/>
              <a:gd name="connsiteY2" fmla="*/ 1498606 h 1498617"/>
              <a:gd name="connsiteX3" fmla="*/ 7400 w 3880369"/>
              <a:gd name="connsiteY3" fmla="*/ 1057268 h 1498617"/>
              <a:gd name="connsiteX4" fmla="*/ 645272 w 3880369"/>
              <a:gd name="connsiteY4" fmla="*/ 147352 h 1498617"/>
              <a:gd name="connsiteX5" fmla="*/ 1903846 w 3880369"/>
              <a:gd name="connsiteY5" fmla="*/ 0 h 1498617"/>
              <a:gd name="connsiteX6" fmla="*/ 3252978 w 3880369"/>
              <a:gd name="connsiteY6" fmla="*/ 148278 h 1498617"/>
              <a:gd name="connsiteX0" fmla="*/ 3252978 w 3880369"/>
              <a:gd name="connsiteY0" fmla="*/ 148278 h 1498617"/>
              <a:gd name="connsiteX1" fmla="*/ 3869101 w 3880369"/>
              <a:gd name="connsiteY1" fmla="*/ 1046372 h 1498617"/>
              <a:gd name="connsiteX2" fmla="*/ 1910880 w 3880369"/>
              <a:gd name="connsiteY2" fmla="*/ 1498606 h 1498617"/>
              <a:gd name="connsiteX3" fmla="*/ 7400 w 3880369"/>
              <a:gd name="connsiteY3" fmla="*/ 1057268 h 1498617"/>
              <a:gd name="connsiteX4" fmla="*/ 645272 w 3880369"/>
              <a:gd name="connsiteY4" fmla="*/ 147352 h 1498617"/>
              <a:gd name="connsiteX5" fmla="*/ 1903846 w 3880369"/>
              <a:gd name="connsiteY5" fmla="*/ 0 h 1498617"/>
              <a:gd name="connsiteX6" fmla="*/ 3252978 w 3880369"/>
              <a:gd name="connsiteY6" fmla="*/ 148278 h 1498617"/>
              <a:gd name="connsiteX0" fmla="*/ 3252978 w 3880369"/>
              <a:gd name="connsiteY0" fmla="*/ 148278 h 1498617"/>
              <a:gd name="connsiteX1" fmla="*/ 3869101 w 3880369"/>
              <a:gd name="connsiteY1" fmla="*/ 1046372 h 1498617"/>
              <a:gd name="connsiteX2" fmla="*/ 1910880 w 3880369"/>
              <a:gd name="connsiteY2" fmla="*/ 1498606 h 1498617"/>
              <a:gd name="connsiteX3" fmla="*/ 7400 w 3880369"/>
              <a:gd name="connsiteY3" fmla="*/ 1057268 h 1498617"/>
              <a:gd name="connsiteX4" fmla="*/ 645272 w 3880369"/>
              <a:gd name="connsiteY4" fmla="*/ 147352 h 1498617"/>
              <a:gd name="connsiteX5" fmla="*/ 1903846 w 3880369"/>
              <a:gd name="connsiteY5" fmla="*/ 0 h 1498617"/>
              <a:gd name="connsiteX6" fmla="*/ 3252978 w 3880369"/>
              <a:gd name="connsiteY6" fmla="*/ 148278 h 1498617"/>
              <a:gd name="connsiteX0" fmla="*/ 3215558 w 3838901"/>
              <a:gd name="connsiteY0" fmla="*/ 148278 h 1502315"/>
              <a:gd name="connsiteX1" fmla="*/ 3831681 w 3838901"/>
              <a:gd name="connsiteY1" fmla="*/ 1046372 h 1502315"/>
              <a:gd name="connsiteX2" fmla="*/ 1873460 w 3838901"/>
              <a:gd name="connsiteY2" fmla="*/ 1498606 h 1502315"/>
              <a:gd name="connsiteX3" fmla="*/ 4649 w 3838901"/>
              <a:gd name="connsiteY3" fmla="*/ 818918 h 1502315"/>
              <a:gd name="connsiteX4" fmla="*/ 607852 w 3838901"/>
              <a:gd name="connsiteY4" fmla="*/ 147352 h 1502315"/>
              <a:gd name="connsiteX5" fmla="*/ 1866426 w 3838901"/>
              <a:gd name="connsiteY5" fmla="*/ 0 h 1502315"/>
              <a:gd name="connsiteX6" fmla="*/ 3215558 w 3838901"/>
              <a:gd name="connsiteY6" fmla="*/ 148278 h 1502315"/>
              <a:gd name="connsiteX0" fmla="*/ 3215553 w 3830263"/>
              <a:gd name="connsiteY0" fmla="*/ 148278 h 1498689"/>
              <a:gd name="connsiteX1" fmla="*/ 3823009 w 3830263"/>
              <a:gd name="connsiteY1" fmla="*/ 860025 h 1498689"/>
              <a:gd name="connsiteX2" fmla="*/ 1873455 w 3830263"/>
              <a:gd name="connsiteY2" fmla="*/ 1498606 h 1498689"/>
              <a:gd name="connsiteX3" fmla="*/ 4644 w 3830263"/>
              <a:gd name="connsiteY3" fmla="*/ 818918 h 1498689"/>
              <a:gd name="connsiteX4" fmla="*/ 607847 w 3830263"/>
              <a:gd name="connsiteY4" fmla="*/ 147352 h 1498689"/>
              <a:gd name="connsiteX5" fmla="*/ 1866421 w 3830263"/>
              <a:gd name="connsiteY5" fmla="*/ 0 h 1498689"/>
              <a:gd name="connsiteX6" fmla="*/ 3215553 w 3830263"/>
              <a:gd name="connsiteY6" fmla="*/ 148278 h 1498689"/>
              <a:gd name="connsiteX0" fmla="*/ 3215524 w 3830275"/>
              <a:gd name="connsiteY0" fmla="*/ 148278 h 913626"/>
              <a:gd name="connsiteX1" fmla="*/ 3822980 w 3830275"/>
              <a:gd name="connsiteY1" fmla="*/ 860025 h 913626"/>
              <a:gd name="connsiteX2" fmla="*/ 1882093 w 3830275"/>
              <a:gd name="connsiteY2" fmla="*/ 497533 h 913626"/>
              <a:gd name="connsiteX3" fmla="*/ 4615 w 3830275"/>
              <a:gd name="connsiteY3" fmla="*/ 818918 h 913626"/>
              <a:gd name="connsiteX4" fmla="*/ 607818 w 3830275"/>
              <a:gd name="connsiteY4" fmla="*/ 147352 h 913626"/>
              <a:gd name="connsiteX5" fmla="*/ 1866392 w 3830275"/>
              <a:gd name="connsiteY5" fmla="*/ 0 h 913626"/>
              <a:gd name="connsiteX6" fmla="*/ 3215524 w 3830275"/>
              <a:gd name="connsiteY6" fmla="*/ 148278 h 913626"/>
              <a:gd name="connsiteX0" fmla="*/ 3215524 w 3822980"/>
              <a:gd name="connsiteY0" fmla="*/ 148278 h 873227"/>
              <a:gd name="connsiteX1" fmla="*/ 3822980 w 3822980"/>
              <a:gd name="connsiteY1" fmla="*/ 860025 h 873227"/>
              <a:gd name="connsiteX2" fmla="*/ 1882093 w 3822980"/>
              <a:gd name="connsiteY2" fmla="*/ 497533 h 873227"/>
              <a:gd name="connsiteX3" fmla="*/ 4615 w 3822980"/>
              <a:gd name="connsiteY3" fmla="*/ 818918 h 873227"/>
              <a:gd name="connsiteX4" fmla="*/ 607818 w 3822980"/>
              <a:gd name="connsiteY4" fmla="*/ 147352 h 873227"/>
              <a:gd name="connsiteX5" fmla="*/ 1866392 w 3822980"/>
              <a:gd name="connsiteY5" fmla="*/ 0 h 873227"/>
              <a:gd name="connsiteX6" fmla="*/ 3215524 w 3822980"/>
              <a:gd name="connsiteY6" fmla="*/ 148278 h 873227"/>
              <a:gd name="connsiteX0" fmla="*/ 3210909 w 3818365"/>
              <a:gd name="connsiteY0" fmla="*/ 148278 h 860025"/>
              <a:gd name="connsiteX1" fmla="*/ 3818365 w 3818365"/>
              <a:gd name="connsiteY1" fmla="*/ 860025 h 860025"/>
              <a:gd name="connsiteX2" fmla="*/ 1877478 w 3818365"/>
              <a:gd name="connsiteY2" fmla="*/ 497533 h 860025"/>
              <a:gd name="connsiteX3" fmla="*/ 0 w 3818365"/>
              <a:gd name="connsiteY3" fmla="*/ 818918 h 860025"/>
              <a:gd name="connsiteX4" fmla="*/ 603203 w 3818365"/>
              <a:gd name="connsiteY4" fmla="*/ 147352 h 860025"/>
              <a:gd name="connsiteX5" fmla="*/ 1861777 w 3818365"/>
              <a:gd name="connsiteY5" fmla="*/ 0 h 860025"/>
              <a:gd name="connsiteX6" fmla="*/ 3210909 w 3818365"/>
              <a:gd name="connsiteY6" fmla="*/ 148278 h 860025"/>
              <a:gd name="connsiteX0" fmla="*/ 2787636 w 3395092"/>
              <a:gd name="connsiteY0" fmla="*/ 148278 h 860025"/>
              <a:gd name="connsiteX1" fmla="*/ 3395092 w 3395092"/>
              <a:gd name="connsiteY1" fmla="*/ 860025 h 860025"/>
              <a:gd name="connsiteX2" fmla="*/ 1454205 w 3395092"/>
              <a:gd name="connsiteY2" fmla="*/ 497533 h 860025"/>
              <a:gd name="connsiteX3" fmla="*/ 0 w 3395092"/>
              <a:gd name="connsiteY3" fmla="*/ 646699 h 860025"/>
              <a:gd name="connsiteX4" fmla="*/ 179930 w 3395092"/>
              <a:gd name="connsiteY4" fmla="*/ 147352 h 860025"/>
              <a:gd name="connsiteX5" fmla="*/ 1438504 w 3395092"/>
              <a:gd name="connsiteY5" fmla="*/ 0 h 860025"/>
              <a:gd name="connsiteX6" fmla="*/ 2787636 w 3395092"/>
              <a:gd name="connsiteY6" fmla="*/ 148278 h 860025"/>
              <a:gd name="connsiteX0" fmla="*/ 2918163 w 3525619"/>
              <a:gd name="connsiteY0" fmla="*/ 152489 h 864236"/>
              <a:gd name="connsiteX1" fmla="*/ 3525619 w 3525619"/>
              <a:gd name="connsiteY1" fmla="*/ 864236 h 864236"/>
              <a:gd name="connsiteX2" fmla="*/ 1584732 w 3525619"/>
              <a:gd name="connsiteY2" fmla="*/ 501744 h 864236"/>
              <a:gd name="connsiteX3" fmla="*/ 130527 w 3525619"/>
              <a:gd name="connsiteY3" fmla="*/ 650910 h 864236"/>
              <a:gd name="connsiteX4" fmla="*/ 117313 w 3525619"/>
              <a:gd name="connsiteY4" fmla="*/ 286878 h 864236"/>
              <a:gd name="connsiteX5" fmla="*/ 1569031 w 3525619"/>
              <a:gd name="connsiteY5" fmla="*/ 4211 h 864236"/>
              <a:gd name="connsiteX6" fmla="*/ 2918163 w 3525619"/>
              <a:gd name="connsiteY6" fmla="*/ 152489 h 864236"/>
              <a:gd name="connsiteX0" fmla="*/ 2800912 w 3408368"/>
              <a:gd name="connsiteY0" fmla="*/ 152489 h 864236"/>
              <a:gd name="connsiteX1" fmla="*/ 3408368 w 3408368"/>
              <a:gd name="connsiteY1" fmla="*/ 864236 h 864236"/>
              <a:gd name="connsiteX2" fmla="*/ 1467481 w 3408368"/>
              <a:gd name="connsiteY2" fmla="*/ 501744 h 864236"/>
              <a:gd name="connsiteX3" fmla="*/ 13276 w 3408368"/>
              <a:gd name="connsiteY3" fmla="*/ 650910 h 864236"/>
              <a:gd name="connsiteX4" fmla="*/ 62 w 3408368"/>
              <a:gd name="connsiteY4" fmla="*/ 286878 h 864236"/>
              <a:gd name="connsiteX5" fmla="*/ 1451780 w 3408368"/>
              <a:gd name="connsiteY5" fmla="*/ 4211 h 864236"/>
              <a:gd name="connsiteX6" fmla="*/ 2800912 w 3408368"/>
              <a:gd name="connsiteY6" fmla="*/ 152489 h 864236"/>
              <a:gd name="connsiteX0" fmla="*/ 2802570 w 3410026"/>
              <a:gd name="connsiteY0" fmla="*/ 152489 h 864236"/>
              <a:gd name="connsiteX1" fmla="*/ 3410026 w 3410026"/>
              <a:gd name="connsiteY1" fmla="*/ 864236 h 864236"/>
              <a:gd name="connsiteX2" fmla="*/ 1469139 w 3410026"/>
              <a:gd name="connsiteY2" fmla="*/ 501744 h 864236"/>
              <a:gd name="connsiteX3" fmla="*/ 14934 w 3410026"/>
              <a:gd name="connsiteY3" fmla="*/ 650910 h 864236"/>
              <a:gd name="connsiteX4" fmla="*/ 1720 w 3410026"/>
              <a:gd name="connsiteY4" fmla="*/ 286878 h 864236"/>
              <a:gd name="connsiteX5" fmla="*/ 1453438 w 3410026"/>
              <a:gd name="connsiteY5" fmla="*/ 4211 h 864236"/>
              <a:gd name="connsiteX6" fmla="*/ 2802570 w 3410026"/>
              <a:gd name="connsiteY6" fmla="*/ 152489 h 864236"/>
              <a:gd name="connsiteX0" fmla="*/ 2975167 w 3410026"/>
              <a:gd name="connsiteY0" fmla="*/ 283594 h 860026"/>
              <a:gd name="connsiteX1" fmla="*/ 3410026 w 3410026"/>
              <a:gd name="connsiteY1" fmla="*/ 860026 h 860026"/>
              <a:gd name="connsiteX2" fmla="*/ 1469139 w 3410026"/>
              <a:gd name="connsiteY2" fmla="*/ 497534 h 860026"/>
              <a:gd name="connsiteX3" fmla="*/ 14934 w 3410026"/>
              <a:gd name="connsiteY3" fmla="*/ 646700 h 860026"/>
              <a:gd name="connsiteX4" fmla="*/ 1720 w 3410026"/>
              <a:gd name="connsiteY4" fmla="*/ 282668 h 860026"/>
              <a:gd name="connsiteX5" fmla="*/ 1453438 w 3410026"/>
              <a:gd name="connsiteY5" fmla="*/ 1 h 860026"/>
              <a:gd name="connsiteX6" fmla="*/ 2975167 w 3410026"/>
              <a:gd name="connsiteY6" fmla="*/ 283594 h 860026"/>
              <a:gd name="connsiteX0" fmla="*/ 2975167 w 3410026"/>
              <a:gd name="connsiteY0" fmla="*/ 283594 h 860026"/>
              <a:gd name="connsiteX1" fmla="*/ 3410026 w 3410026"/>
              <a:gd name="connsiteY1" fmla="*/ 860026 h 860026"/>
              <a:gd name="connsiteX2" fmla="*/ 1469139 w 3410026"/>
              <a:gd name="connsiteY2" fmla="*/ 497534 h 860026"/>
              <a:gd name="connsiteX3" fmla="*/ 14934 w 3410026"/>
              <a:gd name="connsiteY3" fmla="*/ 646700 h 860026"/>
              <a:gd name="connsiteX4" fmla="*/ 1720 w 3410026"/>
              <a:gd name="connsiteY4" fmla="*/ 282668 h 860026"/>
              <a:gd name="connsiteX5" fmla="*/ 1453438 w 3410026"/>
              <a:gd name="connsiteY5" fmla="*/ 1 h 860026"/>
              <a:gd name="connsiteX6" fmla="*/ 2975167 w 3410026"/>
              <a:gd name="connsiteY6" fmla="*/ 283594 h 860026"/>
              <a:gd name="connsiteX0" fmla="*/ 2975167 w 2975167"/>
              <a:gd name="connsiteY0" fmla="*/ 283594 h 691907"/>
              <a:gd name="connsiteX1" fmla="*/ 2929221 w 2975167"/>
              <a:gd name="connsiteY1" fmla="*/ 691907 h 691907"/>
              <a:gd name="connsiteX2" fmla="*/ 1469139 w 2975167"/>
              <a:gd name="connsiteY2" fmla="*/ 497534 h 691907"/>
              <a:gd name="connsiteX3" fmla="*/ 14934 w 2975167"/>
              <a:gd name="connsiteY3" fmla="*/ 646700 h 691907"/>
              <a:gd name="connsiteX4" fmla="*/ 1720 w 2975167"/>
              <a:gd name="connsiteY4" fmla="*/ 282668 h 691907"/>
              <a:gd name="connsiteX5" fmla="*/ 1453438 w 2975167"/>
              <a:gd name="connsiteY5" fmla="*/ 1 h 691907"/>
              <a:gd name="connsiteX6" fmla="*/ 2975167 w 2975167"/>
              <a:gd name="connsiteY6" fmla="*/ 283594 h 691907"/>
              <a:gd name="connsiteX0" fmla="*/ 2975167 w 2975167"/>
              <a:gd name="connsiteY0" fmla="*/ 283594 h 691907"/>
              <a:gd name="connsiteX1" fmla="*/ 2929221 w 2975167"/>
              <a:gd name="connsiteY1" fmla="*/ 691907 h 691907"/>
              <a:gd name="connsiteX2" fmla="*/ 1469139 w 2975167"/>
              <a:gd name="connsiteY2" fmla="*/ 497534 h 691907"/>
              <a:gd name="connsiteX3" fmla="*/ 14934 w 2975167"/>
              <a:gd name="connsiteY3" fmla="*/ 646700 h 691907"/>
              <a:gd name="connsiteX4" fmla="*/ 1720 w 2975167"/>
              <a:gd name="connsiteY4" fmla="*/ 282668 h 691907"/>
              <a:gd name="connsiteX5" fmla="*/ 1453438 w 2975167"/>
              <a:gd name="connsiteY5" fmla="*/ 1 h 691907"/>
              <a:gd name="connsiteX6" fmla="*/ 2975167 w 2975167"/>
              <a:gd name="connsiteY6" fmla="*/ 283594 h 691907"/>
              <a:gd name="connsiteX0" fmla="*/ 2975167 w 2975167"/>
              <a:gd name="connsiteY0" fmla="*/ 308196 h 716509"/>
              <a:gd name="connsiteX1" fmla="*/ 2929221 w 2975167"/>
              <a:gd name="connsiteY1" fmla="*/ 716509 h 716509"/>
              <a:gd name="connsiteX2" fmla="*/ 1469139 w 2975167"/>
              <a:gd name="connsiteY2" fmla="*/ 522136 h 716509"/>
              <a:gd name="connsiteX3" fmla="*/ 14934 w 2975167"/>
              <a:gd name="connsiteY3" fmla="*/ 671302 h 716509"/>
              <a:gd name="connsiteX4" fmla="*/ 1720 w 2975167"/>
              <a:gd name="connsiteY4" fmla="*/ 307270 h 716509"/>
              <a:gd name="connsiteX5" fmla="*/ 1510970 w 2975167"/>
              <a:gd name="connsiteY5" fmla="*/ 0 h 716509"/>
              <a:gd name="connsiteX6" fmla="*/ 2975167 w 2975167"/>
              <a:gd name="connsiteY6" fmla="*/ 308196 h 716509"/>
              <a:gd name="connsiteX0" fmla="*/ 2975167 w 2975167"/>
              <a:gd name="connsiteY0" fmla="*/ 308196 h 716509"/>
              <a:gd name="connsiteX1" fmla="*/ 2929221 w 2975167"/>
              <a:gd name="connsiteY1" fmla="*/ 716509 h 716509"/>
              <a:gd name="connsiteX2" fmla="*/ 1469139 w 2975167"/>
              <a:gd name="connsiteY2" fmla="*/ 522136 h 716509"/>
              <a:gd name="connsiteX3" fmla="*/ 14934 w 2975167"/>
              <a:gd name="connsiteY3" fmla="*/ 671302 h 716509"/>
              <a:gd name="connsiteX4" fmla="*/ 1720 w 2975167"/>
              <a:gd name="connsiteY4" fmla="*/ 307270 h 716509"/>
              <a:gd name="connsiteX5" fmla="*/ 1510970 w 2975167"/>
              <a:gd name="connsiteY5" fmla="*/ 0 h 716509"/>
              <a:gd name="connsiteX6" fmla="*/ 2975167 w 2975167"/>
              <a:gd name="connsiteY6" fmla="*/ 308196 h 716509"/>
              <a:gd name="connsiteX0" fmla="*/ 2975167 w 2975167"/>
              <a:gd name="connsiteY0" fmla="*/ 308196 h 716509"/>
              <a:gd name="connsiteX1" fmla="*/ 2929221 w 2975167"/>
              <a:gd name="connsiteY1" fmla="*/ 716509 h 716509"/>
              <a:gd name="connsiteX2" fmla="*/ 1469139 w 2975167"/>
              <a:gd name="connsiteY2" fmla="*/ 522136 h 716509"/>
              <a:gd name="connsiteX3" fmla="*/ 14934 w 2975167"/>
              <a:gd name="connsiteY3" fmla="*/ 671302 h 716509"/>
              <a:gd name="connsiteX4" fmla="*/ 1720 w 2975167"/>
              <a:gd name="connsiteY4" fmla="*/ 307270 h 716509"/>
              <a:gd name="connsiteX5" fmla="*/ 1510970 w 2975167"/>
              <a:gd name="connsiteY5" fmla="*/ 0 h 716509"/>
              <a:gd name="connsiteX6" fmla="*/ 2975167 w 2975167"/>
              <a:gd name="connsiteY6" fmla="*/ 308196 h 716509"/>
              <a:gd name="connsiteX0" fmla="*/ 2975167 w 2975167"/>
              <a:gd name="connsiteY0" fmla="*/ 308196 h 716509"/>
              <a:gd name="connsiteX1" fmla="*/ 2929221 w 2975167"/>
              <a:gd name="connsiteY1" fmla="*/ 716509 h 716509"/>
              <a:gd name="connsiteX2" fmla="*/ 1506124 w 2975167"/>
              <a:gd name="connsiteY2" fmla="*/ 321214 h 716509"/>
              <a:gd name="connsiteX3" fmla="*/ 14934 w 2975167"/>
              <a:gd name="connsiteY3" fmla="*/ 671302 h 716509"/>
              <a:gd name="connsiteX4" fmla="*/ 1720 w 2975167"/>
              <a:gd name="connsiteY4" fmla="*/ 307270 h 716509"/>
              <a:gd name="connsiteX5" fmla="*/ 1510970 w 2975167"/>
              <a:gd name="connsiteY5" fmla="*/ 0 h 716509"/>
              <a:gd name="connsiteX6" fmla="*/ 2975167 w 2975167"/>
              <a:gd name="connsiteY6" fmla="*/ 308196 h 716509"/>
              <a:gd name="connsiteX0" fmla="*/ 2975167 w 2975167"/>
              <a:gd name="connsiteY0" fmla="*/ 308196 h 716509"/>
              <a:gd name="connsiteX1" fmla="*/ 2929221 w 2975167"/>
              <a:gd name="connsiteY1" fmla="*/ 716509 h 716509"/>
              <a:gd name="connsiteX2" fmla="*/ 1506124 w 2975167"/>
              <a:gd name="connsiteY2" fmla="*/ 321214 h 716509"/>
              <a:gd name="connsiteX3" fmla="*/ 14934 w 2975167"/>
              <a:gd name="connsiteY3" fmla="*/ 671302 h 716509"/>
              <a:gd name="connsiteX4" fmla="*/ 1720 w 2975167"/>
              <a:gd name="connsiteY4" fmla="*/ 307270 h 716509"/>
              <a:gd name="connsiteX5" fmla="*/ 1510970 w 2975167"/>
              <a:gd name="connsiteY5" fmla="*/ 0 h 716509"/>
              <a:gd name="connsiteX6" fmla="*/ 2975167 w 2975167"/>
              <a:gd name="connsiteY6" fmla="*/ 308196 h 716509"/>
              <a:gd name="connsiteX0" fmla="*/ 2975167 w 2975167"/>
              <a:gd name="connsiteY0" fmla="*/ 308196 h 716509"/>
              <a:gd name="connsiteX1" fmla="*/ 2929221 w 2975167"/>
              <a:gd name="connsiteY1" fmla="*/ 716509 h 716509"/>
              <a:gd name="connsiteX2" fmla="*/ 1506124 w 2975167"/>
              <a:gd name="connsiteY2" fmla="*/ 321214 h 716509"/>
              <a:gd name="connsiteX3" fmla="*/ 14934 w 2975167"/>
              <a:gd name="connsiteY3" fmla="*/ 671302 h 716509"/>
              <a:gd name="connsiteX4" fmla="*/ 1720 w 2975167"/>
              <a:gd name="connsiteY4" fmla="*/ 307270 h 716509"/>
              <a:gd name="connsiteX5" fmla="*/ 1510970 w 2975167"/>
              <a:gd name="connsiteY5" fmla="*/ 0 h 716509"/>
              <a:gd name="connsiteX6" fmla="*/ 2975167 w 2975167"/>
              <a:gd name="connsiteY6" fmla="*/ 308196 h 716509"/>
              <a:gd name="connsiteX0" fmla="*/ 2974110 w 2974110"/>
              <a:gd name="connsiteY0" fmla="*/ 308196 h 716509"/>
              <a:gd name="connsiteX1" fmla="*/ 2928164 w 2974110"/>
              <a:gd name="connsiteY1" fmla="*/ 716509 h 716509"/>
              <a:gd name="connsiteX2" fmla="*/ 1505067 w 2974110"/>
              <a:gd name="connsiteY2" fmla="*/ 321214 h 716509"/>
              <a:gd name="connsiteX3" fmla="*/ 26205 w 2974110"/>
              <a:gd name="connsiteY3" fmla="*/ 704106 h 716509"/>
              <a:gd name="connsiteX4" fmla="*/ 663 w 2974110"/>
              <a:gd name="connsiteY4" fmla="*/ 307270 h 716509"/>
              <a:gd name="connsiteX5" fmla="*/ 1509913 w 2974110"/>
              <a:gd name="connsiteY5" fmla="*/ 0 h 716509"/>
              <a:gd name="connsiteX6" fmla="*/ 2974110 w 2974110"/>
              <a:gd name="connsiteY6" fmla="*/ 308196 h 716509"/>
              <a:gd name="connsiteX0" fmla="*/ 2974110 w 2974110"/>
              <a:gd name="connsiteY0" fmla="*/ 308196 h 716509"/>
              <a:gd name="connsiteX1" fmla="*/ 2928164 w 2974110"/>
              <a:gd name="connsiteY1" fmla="*/ 716509 h 716509"/>
              <a:gd name="connsiteX2" fmla="*/ 1505067 w 2974110"/>
              <a:gd name="connsiteY2" fmla="*/ 321214 h 716509"/>
              <a:gd name="connsiteX3" fmla="*/ 26205 w 2974110"/>
              <a:gd name="connsiteY3" fmla="*/ 704106 h 716509"/>
              <a:gd name="connsiteX4" fmla="*/ 663 w 2974110"/>
              <a:gd name="connsiteY4" fmla="*/ 307270 h 716509"/>
              <a:gd name="connsiteX5" fmla="*/ 1509913 w 2974110"/>
              <a:gd name="connsiteY5" fmla="*/ 0 h 716509"/>
              <a:gd name="connsiteX6" fmla="*/ 2974110 w 2974110"/>
              <a:gd name="connsiteY6" fmla="*/ 308196 h 71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4110" h="716509">
                <a:moveTo>
                  <a:pt x="2974110" y="308196"/>
                </a:moveTo>
                <a:cubicBezTo>
                  <a:pt x="2966757" y="498132"/>
                  <a:pt x="2974090" y="540621"/>
                  <a:pt x="2928164" y="716509"/>
                </a:cubicBezTo>
                <a:cubicBezTo>
                  <a:pt x="2960014" y="437070"/>
                  <a:pt x="1988727" y="323281"/>
                  <a:pt x="1505067" y="321214"/>
                </a:cubicBezTo>
                <a:cubicBezTo>
                  <a:pt x="1021407" y="319147"/>
                  <a:pt x="71284" y="426167"/>
                  <a:pt x="26205" y="704106"/>
                </a:cubicBezTo>
                <a:cubicBezTo>
                  <a:pt x="11379" y="478801"/>
                  <a:pt x="-3326" y="482520"/>
                  <a:pt x="663" y="307270"/>
                </a:cubicBezTo>
                <a:cubicBezTo>
                  <a:pt x="71837" y="86839"/>
                  <a:pt x="1014339" y="-154"/>
                  <a:pt x="1509913" y="0"/>
                </a:cubicBezTo>
                <a:cubicBezTo>
                  <a:pt x="2005487" y="154"/>
                  <a:pt x="2816778" y="75784"/>
                  <a:pt x="2974110" y="30819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60000"/>
                </a:schemeClr>
              </a:gs>
              <a:gs pos="100000">
                <a:schemeClr val="accent1">
                  <a:lumMod val="75000"/>
                  <a:alpha val="60000"/>
                </a:schemeClr>
              </a:gs>
              <a:gs pos="4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4558774" y="2743200"/>
            <a:ext cx="13226" cy="382377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3072184" y="3680340"/>
            <a:ext cx="2947616" cy="645458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071195" y="3991147"/>
            <a:ext cx="2960438" cy="773352"/>
          </a:xfrm>
          <a:custGeom>
            <a:avLst/>
            <a:gdLst>
              <a:gd name="connsiteX0" fmla="*/ 3580679 w 4393451"/>
              <a:gd name="connsiteY0" fmla="*/ 3613 h 1556351"/>
              <a:gd name="connsiteX1" fmla="*/ 4342679 w 4393451"/>
              <a:gd name="connsiteY1" fmla="*/ 851338 h 1556351"/>
              <a:gd name="connsiteX2" fmla="*/ 2170979 w 4393451"/>
              <a:gd name="connsiteY2" fmla="*/ 1556188 h 1556351"/>
              <a:gd name="connsiteX3" fmla="*/ 46904 w 4393451"/>
              <a:gd name="connsiteY3" fmla="*/ 908488 h 1556351"/>
              <a:gd name="connsiteX4" fmla="*/ 818429 w 4393451"/>
              <a:gd name="connsiteY4" fmla="*/ 70288 h 1556351"/>
              <a:gd name="connsiteX5" fmla="*/ 2180504 w 4393451"/>
              <a:gd name="connsiteY5" fmla="*/ 527488 h 1556351"/>
              <a:gd name="connsiteX6" fmla="*/ 3580679 w 4393451"/>
              <a:gd name="connsiteY6" fmla="*/ 3613 h 1556351"/>
              <a:gd name="connsiteX0" fmla="*/ 3509519 w 4385876"/>
              <a:gd name="connsiteY0" fmla="*/ 95389 h 1491576"/>
              <a:gd name="connsiteX1" fmla="*/ 4342679 w 4385876"/>
              <a:gd name="connsiteY1" fmla="*/ 786563 h 1491576"/>
              <a:gd name="connsiteX2" fmla="*/ 2170979 w 4385876"/>
              <a:gd name="connsiteY2" fmla="*/ 1491413 h 1491576"/>
              <a:gd name="connsiteX3" fmla="*/ 46904 w 4385876"/>
              <a:gd name="connsiteY3" fmla="*/ 843713 h 1491576"/>
              <a:gd name="connsiteX4" fmla="*/ 818429 w 4385876"/>
              <a:gd name="connsiteY4" fmla="*/ 5513 h 1491576"/>
              <a:gd name="connsiteX5" fmla="*/ 2180504 w 4385876"/>
              <a:gd name="connsiteY5" fmla="*/ 462713 h 1491576"/>
              <a:gd name="connsiteX6" fmla="*/ 3509519 w 4385876"/>
              <a:gd name="connsiteY6" fmla="*/ 95389 h 1491576"/>
              <a:gd name="connsiteX0" fmla="*/ 3509519 w 4385931"/>
              <a:gd name="connsiteY0" fmla="*/ 98525 h 1494712"/>
              <a:gd name="connsiteX1" fmla="*/ 4342679 w 4385931"/>
              <a:gd name="connsiteY1" fmla="*/ 789699 h 1494712"/>
              <a:gd name="connsiteX2" fmla="*/ 2170979 w 4385931"/>
              <a:gd name="connsiteY2" fmla="*/ 1494549 h 1494712"/>
              <a:gd name="connsiteX3" fmla="*/ 46904 w 4385931"/>
              <a:gd name="connsiteY3" fmla="*/ 846849 h 1494712"/>
              <a:gd name="connsiteX4" fmla="*/ 818429 w 4385931"/>
              <a:gd name="connsiteY4" fmla="*/ 8649 h 1494712"/>
              <a:gd name="connsiteX5" fmla="*/ 2173388 w 4385931"/>
              <a:gd name="connsiteY5" fmla="*/ 266602 h 1494712"/>
              <a:gd name="connsiteX6" fmla="*/ 3509519 w 4385931"/>
              <a:gd name="connsiteY6" fmla="*/ 98525 h 1494712"/>
              <a:gd name="connsiteX0" fmla="*/ 3501998 w 4378410"/>
              <a:gd name="connsiteY0" fmla="*/ 18140 h 1414321"/>
              <a:gd name="connsiteX1" fmla="*/ 4335158 w 4378410"/>
              <a:gd name="connsiteY1" fmla="*/ 709314 h 1414321"/>
              <a:gd name="connsiteX2" fmla="*/ 2163458 w 4378410"/>
              <a:gd name="connsiteY2" fmla="*/ 1414164 h 1414321"/>
              <a:gd name="connsiteX3" fmla="*/ 39383 w 4378410"/>
              <a:gd name="connsiteY3" fmla="*/ 766464 h 1414321"/>
              <a:gd name="connsiteX4" fmla="*/ 885625 w 4378410"/>
              <a:gd name="connsiteY4" fmla="*/ 17213 h 1414321"/>
              <a:gd name="connsiteX5" fmla="*/ 2165867 w 4378410"/>
              <a:gd name="connsiteY5" fmla="*/ 186217 h 1414321"/>
              <a:gd name="connsiteX6" fmla="*/ 3501998 w 4378410"/>
              <a:gd name="connsiteY6" fmla="*/ 18140 h 1414321"/>
              <a:gd name="connsiteX0" fmla="*/ 3501825 w 4378416"/>
              <a:gd name="connsiteY0" fmla="*/ 18140 h 1186734"/>
              <a:gd name="connsiteX1" fmla="*/ 4334985 w 4378416"/>
              <a:gd name="connsiteY1" fmla="*/ 709314 h 1186734"/>
              <a:gd name="connsiteX2" fmla="*/ 2159727 w 4378416"/>
              <a:gd name="connsiteY2" fmla="*/ 1186454 h 1186734"/>
              <a:gd name="connsiteX3" fmla="*/ 39210 w 4378416"/>
              <a:gd name="connsiteY3" fmla="*/ 766464 h 1186734"/>
              <a:gd name="connsiteX4" fmla="*/ 885452 w 4378416"/>
              <a:gd name="connsiteY4" fmla="*/ 17213 h 1186734"/>
              <a:gd name="connsiteX5" fmla="*/ 2165694 w 4378416"/>
              <a:gd name="connsiteY5" fmla="*/ 186217 h 1186734"/>
              <a:gd name="connsiteX6" fmla="*/ 3501825 w 4378416"/>
              <a:gd name="connsiteY6" fmla="*/ 18140 h 1186734"/>
              <a:gd name="connsiteX0" fmla="*/ 3501825 w 4172587"/>
              <a:gd name="connsiteY0" fmla="*/ 19475 h 1187881"/>
              <a:gd name="connsiteX1" fmla="*/ 4117948 w 4172587"/>
              <a:gd name="connsiteY1" fmla="*/ 735555 h 1187881"/>
              <a:gd name="connsiteX2" fmla="*/ 2159727 w 4172587"/>
              <a:gd name="connsiteY2" fmla="*/ 1187789 h 1187881"/>
              <a:gd name="connsiteX3" fmla="*/ 39210 w 4172587"/>
              <a:gd name="connsiteY3" fmla="*/ 767799 h 1187881"/>
              <a:gd name="connsiteX4" fmla="*/ 885452 w 4172587"/>
              <a:gd name="connsiteY4" fmla="*/ 18548 h 1187881"/>
              <a:gd name="connsiteX5" fmla="*/ 2165694 w 4172587"/>
              <a:gd name="connsiteY5" fmla="*/ 187552 h 1187881"/>
              <a:gd name="connsiteX6" fmla="*/ 3501825 w 4172587"/>
              <a:gd name="connsiteY6" fmla="*/ 19475 h 1187881"/>
              <a:gd name="connsiteX0" fmla="*/ 3297417 w 3968179"/>
              <a:gd name="connsiteY0" fmla="*/ 19475 h 1187798"/>
              <a:gd name="connsiteX1" fmla="*/ 3913540 w 3968179"/>
              <a:gd name="connsiteY1" fmla="*/ 735555 h 1187798"/>
              <a:gd name="connsiteX2" fmla="*/ 1955319 w 3968179"/>
              <a:gd name="connsiteY2" fmla="*/ 1187789 h 1187798"/>
              <a:gd name="connsiteX3" fmla="*/ 51839 w 3968179"/>
              <a:gd name="connsiteY3" fmla="*/ 746451 h 1187798"/>
              <a:gd name="connsiteX4" fmla="*/ 681044 w 3968179"/>
              <a:gd name="connsiteY4" fmla="*/ 18548 h 1187798"/>
              <a:gd name="connsiteX5" fmla="*/ 1961286 w 3968179"/>
              <a:gd name="connsiteY5" fmla="*/ 187552 h 1187798"/>
              <a:gd name="connsiteX6" fmla="*/ 3297417 w 3968179"/>
              <a:gd name="connsiteY6" fmla="*/ 19475 h 1187798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9403"/>
              <a:gd name="connsiteY0" fmla="*/ 19475 h 1187800"/>
              <a:gd name="connsiteX1" fmla="*/ 3874764 w 3929403"/>
              <a:gd name="connsiteY1" fmla="*/ 735555 h 1187800"/>
              <a:gd name="connsiteX2" fmla="*/ 1916543 w 3929403"/>
              <a:gd name="connsiteY2" fmla="*/ 1187789 h 1187800"/>
              <a:gd name="connsiteX3" fmla="*/ 13063 w 3929403"/>
              <a:gd name="connsiteY3" fmla="*/ 746451 h 1187800"/>
              <a:gd name="connsiteX4" fmla="*/ 642268 w 3929403"/>
              <a:gd name="connsiteY4" fmla="*/ 18548 h 1187800"/>
              <a:gd name="connsiteX5" fmla="*/ 1922510 w 3929403"/>
              <a:gd name="connsiteY5" fmla="*/ 187552 h 1187800"/>
              <a:gd name="connsiteX6" fmla="*/ 3258641 w 3929403"/>
              <a:gd name="connsiteY6" fmla="*/ 19475 h 1187800"/>
              <a:gd name="connsiteX0" fmla="*/ 3258641 w 3922607"/>
              <a:gd name="connsiteY0" fmla="*/ 19475 h 1187800"/>
              <a:gd name="connsiteX1" fmla="*/ 3874764 w 3922607"/>
              <a:gd name="connsiteY1" fmla="*/ 735555 h 1187800"/>
              <a:gd name="connsiteX2" fmla="*/ 1916543 w 3922607"/>
              <a:gd name="connsiteY2" fmla="*/ 1187789 h 1187800"/>
              <a:gd name="connsiteX3" fmla="*/ 13063 w 3922607"/>
              <a:gd name="connsiteY3" fmla="*/ 746451 h 1187800"/>
              <a:gd name="connsiteX4" fmla="*/ 642268 w 3922607"/>
              <a:gd name="connsiteY4" fmla="*/ 18548 h 1187800"/>
              <a:gd name="connsiteX5" fmla="*/ 1922510 w 3922607"/>
              <a:gd name="connsiteY5" fmla="*/ 187552 h 1187800"/>
              <a:gd name="connsiteX6" fmla="*/ 3258641 w 3922607"/>
              <a:gd name="connsiteY6" fmla="*/ 19475 h 1187800"/>
              <a:gd name="connsiteX0" fmla="*/ 3258641 w 3922607"/>
              <a:gd name="connsiteY0" fmla="*/ 19475 h 1187800"/>
              <a:gd name="connsiteX1" fmla="*/ 3874764 w 3922607"/>
              <a:gd name="connsiteY1" fmla="*/ 735555 h 1187800"/>
              <a:gd name="connsiteX2" fmla="*/ 1916543 w 3922607"/>
              <a:gd name="connsiteY2" fmla="*/ 1187789 h 1187800"/>
              <a:gd name="connsiteX3" fmla="*/ 13063 w 3922607"/>
              <a:gd name="connsiteY3" fmla="*/ 746451 h 1187800"/>
              <a:gd name="connsiteX4" fmla="*/ 642268 w 3922607"/>
              <a:gd name="connsiteY4" fmla="*/ 18548 h 1187800"/>
              <a:gd name="connsiteX5" fmla="*/ 1922510 w 3922607"/>
              <a:gd name="connsiteY5" fmla="*/ 187552 h 1187800"/>
              <a:gd name="connsiteX6" fmla="*/ 3258641 w 3922607"/>
              <a:gd name="connsiteY6" fmla="*/ 19475 h 1187800"/>
              <a:gd name="connsiteX0" fmla="*/ 3258641 w 3874764"/>
              <a:gd name="connsiteY0" fmla="*/ 19475 h 1187800"/>
              <a:gd name="connsiteX1" fmla="*/ 3874764 w 3874764"/>
              <a:gd name="connsiteY1" fmla="*/ 735555 h 1187800"/>
              <a:gd name="connsiteX2" fmla="*/ 1916543 w 3874764"/>
              <a:gd name="connsiteY2" fmla="*/ 1187789 h 1187800"/>
              <a:gd name="connsiteX3" fmla="*/ 13063 w 3874764"/>
              <a:gd name="connsiteY3" fmla="*/ 746451 h 1187800"/>
              <a:gd name="connsiteX4" fmla="*/ 642268 w 3874764"/>
              <a:gd name="connsiteY4" fmla="*/ 18548 h 1187800"/>
              <a:gd name="connsiteX5" fmla="*/ 1922510 w 3874764"/>
              <a:gd name="connsiteY5" fmla="*/ 187552 h 1187800"/>
              <a:gd name="connsiteX6" fmla="*/ 3258641 w 3874764"/>
              <a:gd name="connsiteY6" fmla="*/ 19475 h 1187800"/>
              <a:gd name="connsiteX0" fmla="*/ 3258641 w 3874764"/>
              <a:gd name="connsiteY0" fmla="*/ 19475 h 1187800"/>
              <a:gd name="connsiteX1" fmla="*/ 3874764 w 3874764"/>
              <a:gd name="connsiteY1" fmla="*/ 735555 h 1187800"/>
              <a:gd name="connsiteX2" fmla="*/ 1916543 w 3874764"/>
              <a:gd name="connsiteY2" fmla="*/ 1187789 h 1187800"/>
              <a:gd name="connsiteX3" fmla="*/ 13063 w 3874764"/>
              <a:gd name="connsiteY3" fmla="*/ 746451 h 1187800"/>
              <a:gd name="connsiteX4" fmla="*/ 642268 w 3874764"/>
              <a:gd name="connsiteY4" fmla="*/ 18548 h 1187800"/>
              <a:gd name="connsiteX5" fmla="*/ 1922510 w 3874764"/>
              <a:gd name="connsiteY5" fmla="*/ 187552 h 1187800"/>
              <a:gd name="connsiteX6" fmla="*/ 3258641 w 3874764"/>
              <a:gd name="connsiteY6" fmla="*/ 19475 h 1187800"/>
              <a:gd name="connsiteX0" fmla="*/ 3258641 w 3874764"/>
              <a:gd name="connsiteY0" fmla="*/ 11919 h 1180244"/>
              <a:gd name="connsiteX1" fmla="*/ 3874764 w 3874764"/>
              <a:gd name="connsiteY1" fmla="*/ 727999 h 1180244"/>
              <a:gd name="connsiteX2" fmla="*/ 1916543 w 3874764"/>
              <a:gd name="connsiteY2" fmla="*/ 1180233 h 1180244"/>
              <a:gd name="connsiteX3" fmla="*/ 13063 w 3874764"/>
              <a:gd name="connsiteY3" fmla="*/ 738895 h 1180244"/>
              <a:gd name="connsiteX4" fmla="*/ 642268 w 3874764"/>
              <a:gd name="connsiteY4" fmla="*/ 10992 h 1180244"/>
              <a:gd name="connsiteX5" fmla="*/ 1922510 w 3874764"/>
              <a:gd name="connsiteY5" fmla="*/ 179996 h 1180244"/>
              <a:gd name="connsiteX6" fmla="*/ 3258641 w 3874764"/>
              <a:gd name="connsiteY6" fmla="*/ 11919 h 1180244"/>
              <a:gd name="connsiteX0" fmla="*/ 3258641 w 3874764"/>
              <a:gd name="connsiteY0" fmla="*/ 927 h 1169252"/>
              <a:gd name="connsiteX1" fmla="*/ 3874764 w 3874764"/>
              <a:gd name="connsiteY1" fmla="*/ 717007 h 1169252"/>
              <a:gd name="connsiteX2" fmla="*/ 1916543 w 3874764"/>
              <a:gd name="connsiteY2" fmla="*/ 1169241 h 1169252"/>
              <a:gd name="connsiteX3" fmla="*/ 13063 w 3874764"/>
              <a:gd name="connsiteY3" fmla="*/ 727903 h 1169252"/>
              <a:gd name="connsiteX4" fmla="*/ 642268 w 3874764"/>
              <a:gd name="connsiteY4" fmla="*/ 0 h 1169252"/>
              <a:gd name="connsiteX5" fmla="*/ 1922510 w 3874764"/>
              <a:gd name="connsiteY5" fmla="*/ 169004 h 1169252"/>
              <a:gd name="connsiteX6" fmla="*/ 3258641 w 3874764"/>
              <a:gd name="connsiteY6" fmla="*/ 927 h 1169252"/>
              <a:gd name="connsiteX0" fmla="*/ 3258641 w 3886409"/>
              <a:gd name="connsiteY0" fmla="*/ 927 h 1169252"/>
              <a:gd name="connsiteX1" fmla="*/ 3874764 w 3886409"/>
              <a:gd name="connsiteY1" fmla="*/ 717007 h 1169252"/>
              <a:gd name="connsiteX2" fmla="*/ 1916543 w 3886409"/>
              <a:gd name="connsiteY2" fmla="*/ 1169241 h 1169252"/>
              <a:gd name="connsiteX3" fmla="*/ 13063 w 3886409"/>
              <a:gd name="connsiteY3" fmla="*/ 727903 h 1169252"/>
              <a:gd name="connsiteX4" fmla="*/ 642268 w 3886409"/>
              <a:gd name="connsiteY4" fmla="*/ 0 h 1169252"/>
              <a:gd name="connsiteX5" fmla="*/ 1922510 w 3886409"/>
              <a:gd name="connsiteY5" fmla="*/ 169004 h 1169252"/>
              <a:gd name="connsiteX6" fmla="*/ 3258641 w 3886409"/>
              <a:gd name="connsiteY6" fmla="*/ 927 h 1169252"/>
              <a:gd name="connsiteX0" fmla="*/ 3261908 w 3892504"/>
              <a:gd name="connsiteY0" fmla="*/ 927 h 1169254"/>
              <a:gd name="connsiteX1" fmla="*/ 3878031 w 3892504"/>
              <a:gd name="connsiteY1" fmla="*/ 717007 h 1169254"/>
              <a:gd name="connsiteX2" fmla="*/ 1919810 w 3892504"/>
              <a:gd name="connsiteY2" fmla="*/ 1169241 h 1169254"/>
              <a:gd name="connsiteX3" fmla="*/ 16330 w 3892504"/>
              <a:gd name="connsiteY3" fmla="*/ 727903 h 1169254"/>
              <a:gd name="connsiteX4" fmla="*/ 645535 w 3892504"/>
              <a:gd name="connsiteY4" fmla="*/ 0 h 1169254"/>
              <a:gd name="connsiteX5" fmla="*/ 1925777 w 3892504"/>
              <a:gd name="connsiteY5" fmla="*/ 169004 h 1169254"/>
              <a:gd name="connsiteX6" fmla="*/ 3261908 w 3892504"/>
              <a:gd name="connsiteY6" fmla="*/ 927 h 1169254"/>
              <a:gd name="connsiteX0" fmla="*/ 3261908 w 3885732"/>
              <a:gd name="connsiteY0" fmla="*/ 927 h 1169248"/>
              <a:gd name="connsiteX1" fmla="*/ 3878031 w 3885732"/>
              <a:gd name="connsiteY1" fmla="*/ 717007 h 1169248"/>
              <a:gd name="connsiteX2" fmla="*/ 1919810 w 3885732"/>
              <a:gd name="connsiteY2" fmla="*/ 1169241 h 1169248"/>
              <a:gd name="connsiteX3" fmla="*/ 16330 w 3885732"/>
              <a:gd name="connsiteY3" fmla="*/ 727903 h 1169248"/>
              <a:gd name="connsiteX4" fmla="*/ 645535 w 3885732"/>
              <a:gd name="connsiteY4" fmla="*/ 0 h 1169248"/>
              <a:gd name="connsiteX5" fmla="*/ 1925777 w 3885732"/>
              <a:gd name="connsiteY5" fmla="*/ 169004 h 1169248"/>
              <a:gd name="connsiteX6" fmla="*/ 3261908 w 3885732"/>
              <a:gd name="connsiteY6" fmla="*/ 927 h 1169248"/>
              <a:gd name="connsiteX0" fmla="*/ 3261908 w 3893093"/>
              <a:gd name="connsiteY0" fmla="*/ 927 h 1169251"/>
              <a:gd name="connsiteX1" fmla="*/ 3878031 w 3893093"/>
              <a:gd name="connsiteY1" fmla="*/ 717007 h 1169251"/>
              <a:gd name="connsiteX2" fmla="*/ 1919810 w 3893093"/>
              <a:gd name="connsiteY2" fmla="*/ 1169241 h 1169251"/>
              <a:gd name="connsiteX3" fmla="*/ 16330 w 3893093"/>
              <a:gd name="connsiteY3" fmla="*/ 727903 h 1169251"/>
              <a:gd name="connsiteX4" fmla="*/ 645535 w 3893093"/>
              <a:gd name="connsiteY4" fmla="*/ 0 h 1169251"/>
              <a:gd name="connsiteX5" fmla="*/ 1925777 w 3893093"/>
              <a:gd name="connsiteY5" fmla="*/ 169004 h 1169251"/>
              <a:gd name="connsiteX6" fmla="*/ 3261908 w 3893093"/>
              <a:gd name="connsiteY6" fmla="*/ 927 h 1169251"/>
              <a:gd name="connsiteX0" fmla="*/ 3265625 w 3900101"/>
              <a:gd name="connsiteY0" fmla="*/ 927 h 1169252"/>
              <a:gd name="connsiteX1" fmla="*/ 3881748 w 3900101"/>
              <a:gd name="connsiteY1" fmla="*/ 717007 h 1169252"/>
              <a:gd name="connsiteX2" fmla="*/ 1923527 w 3900101"/>
              <a:gd name="connsiteY2" fmla="*/ 1169241 h 1169252"/>
              <a:gd name="connsiteX3" fmla="*/ 20047 w 3900101"/>
              <a:gd name="connsiteY3" fmla="*/ 727903 h 1169252"/>
              <a:gd name="connsiteX4" fmla="*/ 649252 w 3900101"/>
              <a:gd name="connsiteY4" fmla="*/ 0 h 1169252"/>
              <a:gd name="connsiteX5" fmla="*/ 1929494 w 3900101"/>
              <a:gd name="connsiteY5" fmla="*/ 169004 h 1169252"/>
              <a:gd name="connsiteX6" fmla="*/ 3265625 w 3900101"/>
              <a:gd name="connsiteY6" fmla="*/ 927 h 1169252"/>
              <a:gd name="connsiteX0" fmla="*/ 3265625 w 3896079"/>
              <a:gd name="connsiteY0" fmla="*/ 927 h 1169252"/>
              <a:gd name="connsiteX1" fmla="*/ 3881748 w 3896079"/>
              <a:gd name="connsiteY1" fmla="*/ 717007 h 1169252"/>
              <a:gd name="connsiteX2" fmla="*/ 1923527 w 3896079"/>
              <a:gd name="connsiteY2" fmla="*/ 1169241 h 1169252"/>
              <a:gd name="connsiteX3" fmla="*/ 20047 w 3896079"/>
              <a:gd name="connsiteY3" fmla="*/ 727903 h 1169252"/>
              <a:gd name="connsiteX4" fmla="*/ 649252 w 3896079"/>
              <a:gd name="connsiteY4" fmla="*/ 0 h 1169252"/>
              <a:gd name="connsiteX5" fmla="*/ 1929494 w 3896079"/>
              <a:gd name="connsiteY5" fmla="*/ 169004 h 1169252"/>
              <a:gd name="connsiteX6" fmla="*/ 3265625 w 3896079"/>
              <a:gd name="connsiteY6" fmla="*/ 927 h 1169252"/>
              <a:gd name="connsiteX0" fmla="*/ 3252978 w 3883432"/>
              <a:gd name="connsiteY0" fmla="*/ 927 h 1169252"/>
              <a:gd name="connsiteX1" fmla="*/ 3869101 w 3883432"/>
              <a:gd name="connsiteY1" fmla="*/ 717007 h 1169252"/>
              <a:gd name="connsiteX2" fmla="*/ 1910880 w 3883432"/>
              <a:gd name="connsiteY2" fmla="*/ 1169241 h 1169252"/>
              <a:gd name="connsiteX3" fmla="*/ 7400 w 3883432"/>
              <a:gd name="connsiteY3" fmla="*/ 727903 h 1169252"/>
              <a:gd name="connsiteX4" fmla="*/ 636605 w 3883432"/>
              <a:gd name="connsiteY4" fmla="*/ 0 h 1169252"/>
              <a:gd name="connsiteX5" fmla="*/ 1916847 w 3883432"/>
              <a:gd name="connsiteY5" fmla="*/ 169004 h 1169252"/>
              <a:gd name="connsiteX6" fmla="*/ 3252978 w 3883432"/>
              <a:gd name="connsiteY6" fmla="*/ 927 h 1169252"/>
              <a:gd name="connsiteX0" fmla="*/ 3252978 w 3892575"/>
              <a:gd name="connsiteY0" fmla="*/ 927 h 1169252"/>
              <a:gd name="connsiteX1" fmla="*/ 3869101 w 3892575"/>
              <a:gd name="connsiteY1" fmla="*/ 717007 h 1169252"/>
              <a:gd name="connsiteX2" fmla="*/ 1910880 w 3892575"/>
              <a:gd name="connsiteY2" fmla="*/ 1169241 h 1169252"/>
              <a:gd name="connsiteX3" fmla="*/ 7400 w 3892575"/>
              <a:gd name="connsiteY3" fmla="*/ 727903 h 1169252"/>
              <a:gd name="connsiteX4" fmla="*/ 636605 w 3892575"/>
              <a:gd name="connsiteY4" fmla="*/ 0 h 1169252"/>
              <a:gd name="connsiteX5" fmla="*/ 1916847 w 3892575"/>
              <a:gd name="connsiteY5" fmla="*/ 169004 h 1169252"/>
              <a:gd name="connsiteX6" fmla="*/ 3252978 w 3892575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2978 w 3880369"/>
              <a:gd name="connsiteY0" fmla="*/ 927 h 1169252"/>
              <a:gd name="connsiteX1" fmla="*/ 3869101 w 3880369"/>
              <a:gd name="connsiteY1" fmla="*/ 717007 h 1169252"/>
              <a:gd name="connsiteX2" fmla="*/ 1910880 w 3880369"/>
              <a:gd name="connsiteY2" fmla="*/ 1169241 h 1169252"/>
              <a:gd name="connsiteX3" fmla="*/ 7400 w 3880369"/>
              <a:gd name="connsiteY3" fmla="*/ 727903 h 1169252"/>
              <a:gd name="connsiteX4" fmla="*/ 636605 w 3880369"/>
              <a:gd name="connsiteY4" fmla="*/ 0 h 1169252"/>
              <a:gd name="connsiteX5" fmla="*/ 1916847 w 3880369"/>
              <a:gd name="connsiteY5" fmla="*/ 169004 h 1169252"/>
              <a:gd name="connsiteX6" fmla="*/ 3252978 w 3880369"/>
              <a:gd name="connsiteY6" fmla="*/ 927 h 1169252"/>
              <a:gd name="connsiteX0" fmla="*/ 3250151 w 3909397"/>
              <a:gd name="connsiteY0" fmla="*/ 927 h 1169245"/>
              <a:gd name="connsiteX1" fmla="*/ 3902289 w 3909397"/>
              <a:gd name="connsiteY1" fmla="*/ 734849 h 1169245"/>
              <a:gd name="connsiteX2" fmla="*/ 1908053 w 3909397"/>
              <a:gd name="connsiteY2" fmla="*/ 1169241 h 1169245"/>
              <a:gd name="connsiteX3" fmla="*/ 4573 w 3909397"/>
              <a:gd name="connsiteY3" fmla="*/ 727903 h 1169245"/>
              <a:gd name="connsiteX4" fmla="*/ 633778 w 3909397"/>
              <a:gd name="connsiteY4" fmla="*/ 0 h 1169245"/>
              <a:gd name="connsiteX5" fmla="*/ 1914020 w 3909397"/>
              <a:gd name="connsiteY5" fmla="*/ 169004 h 1169245"/>
              <a:gd name="connsiteX6" fmla="*/ 3250151 w 3909397"/>
              <a:gd name="connsiteY6" fmla="*/ 927 h 1169245"/>
              <a:gd name="connsiteX0" fmla="*/ 3251517 w 3912639"/>
              <a:gd name="connsiteY0" fmla="*/ 927 h 1169927"/>
              <a:gd name="connsiteX1" fmla="*/ 3903655 w 3912639"/>
              <a:gd name="connsiteY1" fmla="*/ 734849 h 1169927"/>
              <a:gd name="connsiteX2" fmla="*/ 1909419 w 3912639"/>
              <a:gd name="connsiteY2" fmla="*/ 1169241 h 1169927"/>
              <a:gd name="connsiteX3" fmla="*/ 5939 w 3912639"/>
              <a:gd name="connsiteY3" fmla="*/ 727903 h 1169927"/>
              <a:gd name="connsiteX4" fmla="*/ 635144 w 3912639"/>
              <a:gd name="connsiteY4" fmla="*/ 0 h 1169927"/>
              <a:gd name="connsiteX5" fmla="*/ 1915386 w 3912639"/>
              <a:gd name="connsiteY5" fmla="*/ 169004 h 1169927"/>
              <a:gd name="connsiteX6" fmla="*/ 3251517 w 3912639"/>
              <a:gd name="connsiteY6" fmla="*/ 927 h 1169927"/>
              <a:gd name="connsiteX0" fmla="*/ 3242003 w 3912639"/>
              <a:gd name="connsiteY0" fmla="*/ 0 h 1503651"/>
              <a:gd name="connsiteX1" fmla="*/ 3903655 w 3912639"/>
              <a:gd name="connsiteY1" fmla="*/ 1068573 h 1503651"/>
              <a:gd name="connsiteX2" fmla="*/ 1909419 w 3912639"/>
              <a:gd name="connsiteY2" fmla="*/ 1502965 h 1503651"/>
              <a:gd name="connsiteX3" fmla="*/ 5939 w 3912639"/>
              <a:gd name="connsiteY3" fmla="*/ 1061627 h 1503651"/>
              <a:gd name="connsiteX4" fmla="*/ 635144 w 3912639"/>
              <a:gd name="connsiteY4" fmla="*/ 333724 h 1503651"/>
              <a:gd name="connsiteX5" fmla="*/ 1915386 w 3912639"/>
              <a:gd name="connsiteY5" fmla="*/ 502728 h 1503651"/>
              <a:gd name="connsiteX6" fmla="*/ 3242003 w 3912639"/>
              <a:gd name="connsiteY6" fmla="*/ 0 h 1503651"/>
              <a:gd name="connsiteX0" fmla="*/ 3242003 w 3912639"/>
              <a:gd name="connsiteY0" fmla="*/ 0 h 1503651"/>
              <a:gd name="connsiteX1" fmla="*/ 3903655 w 3912639"/>
              <a:gd name="connsiteY1" fmla="*/ 1068573 h 1503651"/>
              <a:gd name="connsiteX2" fmla="*/ 1909419 w 3912639"/>
              <a:gd name="connsiteY2" fmla="*/ 1502965 h 1503651"/>
              <a:gd name="connsiteX3" fmla="*/ 5939 w 3912639"/>
              <a:gd name="connsiteY3" fmla="*/ 1061627 h 1503651"/>
              <a:gd name="connsiteX4" fmla="*/ 635144 w 3912639"/>
              <a:gd name="connsiteY4" fmla="*/ 333724 h 1503651"/>
              <a:gd name="connsiteX5" fmla="*/ 1767916 w 3912639"/>
              <a:gd name="connsiteY5" fmla="*/ 333046 h 1503651"/>
              <a:gd name="connsiteX6" fmla="*/ 3242003 w 3912639"/>
              <a:gd name="connsiteY6" fmla="*/ 0 h 1503651"/>
              <a:gd name="connsiteX0" fmla="*/ 3242003 w 3912639"/>
              <a:gd name="connsiteY0" fmla="*/ 0 h 1503651"/>
              <a:gd name="connsiteX1" fmla="*/ 3903655 w 3912639"/>
              <a:gd name="connsiteY1" fmla="*/ 1068573 h 1503651"/>
              <a:gd name="connsiteX2" fmla="*/ 1909419 w 3912639"/>
              <a:gd name="connsiteY2" fmla="*/ 1502965 h 1503651"/>
              <a:gd name="connsiteX3" fmla="*/ 5939 w 3912639"/>
              <a:gd name="connsiteY3" fmla="*/ 1061627 h 1503651"/>
              <a:gd name="connsiteX4" fmla="*/ 635144 w 3912639"/>
              <a:gd name="connsiteY4" fmla="*/ 333724 h 1503651"/>
              <a:gd name="connsiteX5" fmla="*/ 1767916 w 3912639"/>
              <a:gd name="connsiteY5" fmla="*/ 333046 h 1503651"/>
              <a:gd name="connsiteX6" fmla="*/ 3242003 w 3912639"/>
              <a:gd name="connsiteY6" fmla="*/ 0 h 1503651"/>
              <a:gd name="connsiteX0" fmla="*/ 3242003 w 3912639"/>
              <a:gd name="connsiteY0" fmla="*/ 927 h 1504578"/>
              <a:gd name="connsiteX1" fmla="*/ 3903655 w 3912639"/>
              <a:gd name="connsiteY1" fmla="*/ 1069500 h 1504578"/>
              <a:gd name="connsiteX2" fmla="*/ 1909419 w 3912639"/>
              <a:gd name="connsiteY2" fmla="*/ 1503892 h 1504578"/>
              <a:gd name="connsiteX3" fmla="*/ 5939 w 3912639"/>
              <a:gd name="connsiteY3" fmla="*/ 1062554 h 1504578"/>
              <a:gd name="connsiteX4" fmla="*/ 254578 w 3912639"/>
              <a:gd name="connsiteY4" fmla="*/ 0 h 1504578"/>
              <a:gd name="connsiteX5" fmla="*/ 1767916 w 3912639"/>
              <a:gd name="connsiteY5" fmla="*/ 333973 h 1504578"/>
              <a:gd name="connsiteX6" fmla="*/ 3242003 w 3912639"/>
              <a:gd name="connsiteY6" fmla="*/ 927 h 1504578"/>
              <a:gd name="connsiteX0" fmla="*/ 3102511 w 3771070"/>
              <a:gd name="connsiteY0" fmla="*/ 927 h 1524953"/>
              <a:gd name="connsiteX1" fmla="*/ 3764163 w 3771070"/>
              <a:gd name="connsiteY1" fmla="*/ 1069500 h 1524953"/>
              <a:gd name="connsiteX2" fmla="*/ 1769927 w 3771070"/>
              <a:gd name="connsiteY2" fmla="*/ 1503892 h 1524953"/>
              <a:gd name="connsiteX3" fmla="*/ 142358 w 3771070"/>
              <a:gd name="connsiteY3" fmla="*/ 440385 h 1524953"/>
              <a:gd name="connsiteX4" fmla="*/ 115086 w 3771070"/>
              <a:gd name="connsiteY4" fmla="*/ 0 h 1524953"/>
              <a:gd name="connsiteX5" fmla="*/ 1628424 w 3771070"/>
              <a:gd name="connsiteY5" fmla="*/ 333973 h 1524953"/>
              <a:gd name="connsiteX6" fmla="*/ 3102511 w 3771070"/>
              <a:gd name="connsiteY6" fmla="*/ 927 h 1524953"/>
              <a:gd name="connsiteX0" fmla="*/ 3102511 w 3770525"/>
              <a:gd name="connsiteY0" fmla="*/ 927 h 1137310"/>
              <a:gd name="connsiteX1" fmla="*/ 3764163 w 3770525"/>
              <a:gd name="connsiteY1" fmla="*/ 1069500 h 1137310"/>
              <a:gd name="connsiteX2" fmla="*/ 1631971 w 3770525"/>
              <a:gd name="connsiteY2" fmla="*/ 773315 h 1137310"/>
              <a:gd name="connsiteX3" fmla="*/ 142358 w 3770525"/>
              <a:gd name="connsiteY3" fmla="*/ 440385 h 1137310"/>
              <a:gd name="connsiteX4" fmla="*/ 115086 w 3770525"/>
              <a:gd name="connsiteY4" fmla="*/ 0 h 1137310"/>
              <a:gd name="connsiteX5" fmla="*/ 1628424 w 3770525"/>
              <a:gd name="connsiteY5" fmla="*/ 333973 h 1137310"/>
              <a:gd name="connsiteX6" fmla="*/ 3102511 w 3770525"/>
              <a:gd name="connsiteY6" fmla="*/ 927 h 1137310"/>
              <a:gd name="connsiteX0" fmla="*/ 3102511 w 3770629"/>
              <a:gd name="connsiteY0" fmla="*/ 927 h 1127878"/>
              <a:gd name="connsiteX1" fmla="*/ 3764163 w 3770629"/>
              <a:gd name="connsiteY1" fmla="*/ 1069500 h 1127878"/>
              <a:gd name="connsiteX2" fmla="*/ 1631971 w 3770629"/>
              <a:gd name="connsiteY2" fmla="*/ 773315 h 1127878"/>
              <a:gd name="connsiteX3" fmla="*/ 142358 w 3770629"/>
              <a:gd name="connsiteY3" fmla="*/ 440385 h 1127878"/>
              <a:gd name="connsiteX4" fmla="*/ 115086 w 3770629"/>
              <a:gd name="connsiteY4" fmla="*/ 0 h 1127878"/>
              <a:gd name="connsiteX5" fmla="*/ 1628424 w 3770629"/>
              <a:gd name="connsiteY5" fmla="*/ 333973 h 1127878"/>
              <a:gd name="connsiteX6" fmla="*/ 3102511 w 3770629"/>
              <a:gd name="connsiteY6" fmla="*/ 927 h 1127878"/>
              <a:gd name="connsiteX0" fmla="*/ 3102511 w 3196549"/>
              <a:gd name="connsiteY0" fmla="*/ 927 h 773344"/>
              <a:gd name="connsiteX1" fmla="*/ 3064872 w 3196549"/>
              <a:gd name="connsiteY1" fmla="*/ 452045 h 773344"/>
              <a:gd name="connsiteX2" fmla="*/ 1631971 w 3196549"/>
              <a:gd name="connsiteY2" fmla="*/ 773315 h 773344"/>
              <a:gd name="connsiteX3" fmla="*/ 142358 w 3196549"/>
              <a:gd name="connsiteY3" fmla="*/ 440385 h 773344"/>
              <a:gd name="connsiteX4" fmla="*/ 115086 w 3196549"/>
              <a:gd name="connsiteY4" fmla="*/ 0 h 773344"/>
              <a:gd name="connsiteX5" fmla="*/ 1628424 w 3196549"/>
              <a:gd name="connsiteY5" fmla="*/ 333973 h 773344"/>
              <a:gd name="connsiteX6" fmla="*/ 3102511 w 3196549"/>
              <a:gd name="connsiteY6" fmla="*/ 927 h 773344"/>
              <a:gd name="connsiteX0" fmla="*/ 3102511 w 3227573"/>
              <a:gd name="connsiteY0" fmla="*/ 927 h 773344"/>
              <a:gd name="connsiteX1" fmla="*/ 3064872 w 3227573"/>
              <a:gd name="connsiteY1" fmla="*/ 452045 h 773344"/>
              <a:gd name="connsiteX2" fmla="*/ 1631971 w 3227573"/>
              <a:gd name="connsiteY2" fmla="*/ 773315 h 773344"/>
              <a:gd name="connsiteX3" fmla="*/ 142358 w 3227573"/>
              <a:gd name="connsiteY3" fmla="*/ 440385 h 773344"/>
              <a:gd name="connsiteX4" fmla="*/ 115086 w 3227573"/>
              <a:gd name="connsiteY4" fmla="*/ 0 h 773344"/>
              <a:gd name="connsiteX5" fmla="*/ 1628424 w 3227573"/>
              <a:gd name="connsiteY5" fmla="*/ 333973 h 773344"/>
              <a:gd name="connsiteX6" fmla="*/ 3102511 w 3227573"/>
              <a:gd name="connsiteY6" fmla="*/ 927 h 773344"/>
              <a:gd name="connsiteX0" fmla="*/ 3102511 w 3102511"/>
              <a:gd name="connsiteY0" fmla="*/ 927 h 773344"/>
              <a:gd name="connsiteX1" fmla="*/ 3064872 w 3102511"/>
              <a:gd name="connsiteY1" fmla="*/ 452045 h 773344"/>
              <a:gd name="connsiteX2" fmla="*/ 1631971 w 3102511"/>
              <a:gd name="connsiteY2" fmla="*/ 773315 h 773344"/>
              <a:gd name="connsiteX3" fmla="*/ 142358 w 3102511"/>
              <a:gd name="connsiteY3" fmla="*/ 440385 h 773344"/>
              <a:gd name="connsiteX4" fmla="*/ 115086 w 3102511"/>
              <a:gd name="connsiteY4" fmla="*/ 0 h 773344"/>
              <a:gd name="connsiteX5" fmla="*/ 1628424 w 3102511"/>
              <a:gd name="connsiteY5" fmla="*/ 333973 h 773344"/>
              <a:gd name="connsiteX6" fmla="*/ 3102511 w 3102511"/>
              <a:gd name="connsiteY6" fmla="*/ 927 h 773344"/>
              <a:gd name="connsiteX0" fmla="*/ 3102511 w 3102511"/>
              <a:gd name="connsiteY0" fmla="*/ 927 h 773344"/>
              <a:gd name="connsiteX1" fmla="*/ 3064872 w 3102511"/>
              <a:gd name="connsiteY1" fmla="*/ 452045 h 773344"/>
              <a:gd name="connsiteX2" fmla="*/ 1631971 w 3102511"/>
              <a:gd name="connsiteY2" fmla="*/ 773315 h 773344"/>
              <a:gd name="connsiteX3" fmla="*/ 142358 w 3102511"/>
              <a:gd name="connsiteY3" fmla="*/ 440385 h 773344"/>
              <a:gd name="connsiteX4" fmla="*/ 115086 w 3102511"/>
              <a:gd name="connsiteY4" fmla="*/ 0 h 773344"/>
              <a:gd name="connsiteX5" fmla="*/ 1628424 w 3102511"/>
              <a:gd name="connsiteY5" fmla="*/ 333973 h 773344"/>
              <a:gd name="connsiteX6" fmla="*/ 3102511 w 3102511"/>
              <a:gd name="connsiteY6" fmla="*/ 927 h 773344"/>
              <a:gd name="connsiteX0" fmla="*/ 2988496 w 2988496"/>
              <a:gd name="connsiteY0" fmla="*/ 927 h 773344"/>
              <a:gd name="connsiteX1" fmla="*/ 2950857 w 2988496"/>
              <a:gd name="connsiteY1" fmla="*/ 452045 h 773344"/>
              <a:gd name="connsiteX2" fmla="*/ 1517956 w 2988496"/>
              <a:gd name="connsiteY2" fmla="*/ 773315 h 773344"/>
              <a:gd name="connsiteX3" fmla="*/ 28343 w 2988496"/>
              <a:gd name="connsiteY3" fmla="*/ 440385 h 773344"/>
              <a:gd name="connsiteX4" fmla="*/ 1071 w 2988496"/>
              <a:gd name="connsiteY4" fmla="*/ 0 h 773344"/>
              <a:gd name="connsiteX5" fmla="*/ 1514409 w 2988496"/>
              <a:gd name="connsiteY5" fmla="*/ 333973 h 773344"/>
              <a:gd name="connsiteX6" fmla="*/ 2988496 w 2988496"/>
              <a:gd name="connsiteY6" fmla="*/ 927 h 773344"/>
              <a:gd name="connsiteX0" fmla="*/ 2987463 w 2987463"/>
              <a:gd name="connsiteY0" fmla="*/ 927 h 773344"/>
              <a:gd name="connsiteX1" fmla="*/ 2949824 w 2987463"/>
              <a:gd name="connsiteY1" fmla="*/ 452045 h 773344"/>
              <a:gd name="connsiteX2" fmla="*/ 1516923 w 2987463"/>
              <a:gd name="connsiteY2" fmla="*/ 773315 h 773344"/>
              <a:gd name="connsiteX3" fmla="*/ 27310 w 2987463"/>
              <a:gd name="connsiteY3" fmla="*/ 440385 h 773344"/>
              <a:gd name="connsiteX4" fmla="*/ 38 w 2987463"/>
              <a:gd name="connsiteY4" fmla="*/ 0 h 773344"/>
              <a:gd name="connsiteX5" fmla="*/ 1513376 w 2987463"/>
              <a:gd name="connsiteY5" fmla="*/ 333973 h 773344"/>
              <a:gd name="connsiteX6" fmla="*/ 2987463 w 2987463"/>
              <a:gd name="connsiteY6" fmla="*/ 927 h 773344"/>
              <a:gd name="connsiteX0" fmla="*/ 2987876 w 2987876"/>
              <a:gd name="connsiteY0" fmla="*/ 927 h 773344"/>
              <a:gd name="connsiteX1" fmla="*/ 2950237 w 2987876"/>
              <a:gd name="connsiteY1" fmla="*/ 452045 h 773344"/>
              <a:gd name="connsiteX2" fmla="*/ 1517336 w 2987876"/>
              <a:gd name="connsiteY2" fmla="*/ 773315 h 773344"/>
              <a:gd name="connsiteX3" fmla="*/ 27723 w 2987876"/>
              <a:gd name="connsiteY3" fmla="*/ 440385 h 773344"/>
              <a:gd name="connsiteX4" fmla="*/ 451 w 2987876"/>
              <a:gd name="connsiteY4" fmla="*/ 0 h 773344"/>
              <a:gd name="connsiteX5" fmla="*/ 1513789 w 2987876"/>
              <a:gd name="connsiteY5" fmla="*/ 333973 h 773344"/>
              <a:gd name="connsiteX6" fmla="*/ 2987876 w 2987876"/>
              <a:gd name="connsiteY6" fmla="*/ 927 h 773344"/>
              <a:gd name="connsiteX0" fmla="*/ 2987876 w 2987876"/>
              <a:gd name="connsiteY0" fmla="*/ 927 h 773344"/>
              <a:gd name="connsiteX1" fmla="*/ 2950237 w 2987876"/>
              <a:gd name="connsiteY1" fmla="*/ 452045 h 773344"/>
              <a:gd name="connsiteX2" fmla="*/ 1517336 w 2987876"/>
              <a:gd name="connsiteY2" fmla="*/ 773315 h 773344"/>
              <a:gd name="connsiteX3" fmla="*/ 27723 w 2987876"/>
              <a:gd name="connsiteY3" fmla="*/ 440385 h 773344"/>
              <a:gd name="connsiteX4" fmla="*/ 451 w 2987876"/>
              <a:gd name="connsiteY4" fmla="*/ 0 h 773344"/>
              <a:gd name="connsiteX5" fmla="*/ 1513789 w 2987876"/>
              <a:gd name="connsiteY5" fmla="*/ 333973 h 773344"/>
              <a:gd name="connsiteX6" fmla="*/ 2987876 w 2987876"/>
              <a:gd name="connsiteY6" fmla="*/ 927 h 773344"/>
              <a:gd name="connsiteX0" fmla="*/ 2987876 w 2987876"/>
              <a:gd name="connsiteY0" fmla="*/ 927 h 773352"/>
              <a:gd name="connsiteX1" fmla="*/ 2950237 w 2987876"/>
              <a:gd name="connsiteY1" fmla="*/ 452045 h 773352"/>
              <a:gd name="connsiteX2" fmla="*/ 1517336 w 2987876"/>
              <a:gd name="connsiteY2" fmla="*/ 773315 h 773352"/>
              <a:gd name="connsiteX3" fmla="*/ 27723 w 2987876"/>
              <a:gd name="connsiteY3" fmla="*/ 440385 h 773352"/>
              <a:gd name="connsiteX4" fmla="*/ 451 w 2987876"/>
              <a:gd name="connsiteY4" fmla="*/ 0 h 773352"/>
              <a:gd name="connsiteX5" fmla="*/ 1513789 w 2987876"/>
              <a:gd name="connsiteY5" fmla="*/ 333973 h 773352"/>
              <a:gd name="connsiteX6" fmla="*/ 2987876 w 2987876"/>
              <a:gd name="connsiteY6" fmla="*/ 927 h 77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7876" h="773352">
                <a:moveTo>
                  <a:pt x="2987876" y="927"/>
                </a:moveTo>
                <a:cubicBezTo>
                  <a:pt x="2982112" y="252370"/>
                  <a:pt x="2987898" y="274466"/>
                  <a:pt x="2950237" y="452045"/>
                </a:cubicBezTo>
                <a:cubicBezTo>
                  <a:pt x="2771980" y="701198"/>
                  <a:pt x="2004422" y="775258"/>
                  <a:pt x="1517336" y="773315"/>
                </a:cubicBezTo>
                <a:cubicBezTo>
                  <a:pt x="1030250" y="771372"/>
                  <a:pt x="296336" y="732673"/>
                  <a:pt x="27723" y="440385"/>
                </a:cubicBezTo>
                <a:cubicBezTo>
                  <a:pt x="11648" y="240866"/>
                  <a:pt x="-2759" y="193110"/>
                  <a:pt x="451" y="0"/>
                </a:cubicBezTo>
                <a:cubicBezTo>
                  <a:pt x="8686" y="270033"/>
                  <a:pt x="1015885" y="333819"/>
                  <a:pt x="1513789" y="333973"/>
                </a:cubicBezTo>
                <a:cubicBezTo>
                  <a:pt x="2011693" y="334127"/>
                  <a:pt x="2898289" y="270435"/>
                  <a:pt x="2987876" y="92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60000"/>
                </a:schemeClr>
              </a:gs>
              <a:gs pos="100000">
                <a:schemeClr val="accent1">
                  <a:lumMod val="75000"/>
                  <a:alpha val="60000"/>
                </a:schemeClr>
              </a:gs>
              <a:gs pos="48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2000" y="4439889"/>
            <a:ext cx="1210001" cy="145886"/>
          </a:xfrm>
          <a:prstGeom prst="line">
            <a:avLst/>
          </a:prstGeom>
          <a:ln>
            <a:solidFill>
              <a:srgbClr val="6F95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4" idx="0"/>
          </p:cNvCxnSpPr>
          <p:nvPr/>
        </p:nvCxnSpPr>
        <p:spPr>
          <a:xfrm>
            <a:off x="4572000" y="4128574"/>
            <a:ext cx="1050885" cy="98767"/>
          </a:xfrm>
          <a:prstGeom prst="line">
            <a:avLst/>
          </a:prstGeom>
          <a:ln>
            <a:solidFill>
              <a:srgbClr val="6F95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24" idx="2"/>
          </p:cNvCxnSpPr>
          <p:nvPr/>
        </p:nvCxnSpPr>
        <p:spPr>
          <a:xfrm>
            <a:off x="4572000" y="4439889"/>
            <a:ext cx="720088" cy="270567"/>
          </a:xfrm>
          <a:prstGeom prst="line">
            <a:avLst/>
          </a:prstGeom>
          <a:ln>
            <a:solidFill>
              <a:srgbClr val="6F95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4" idx="3"/>
          </p:cNvCxnSpPr>
          <p:nvPr/>
        </p:nvCxnSpPr>
        <p:spPr>
          <a:xfrm>
            <a:off x="4572000" y="4128574"/>
            <a:ext cx="620248" cy="166700"/>
          </a:xfrm>
          <a:prstGeom prst="line">
            <a:avLst/>
          </a:prstGeom>
          <a:ln>
            <a:solidFill>
              <a:srgbClr val="6F95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5192248" y="4227341"/>
            <a:ext cx="589753" cy="483115"/>
          </a:xfrm>
          <a:custGeom>
            <a:avLst/>
            <a:gdLst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61962 w 931061"/>
              <a:gd name="connsiteY0" fmla="*/ 35069 h 843982"/>
              <a:gd name="connsiteX1" fmla="*/ 924894 w 931061"/>
              <a:gd name="connsiteY1" fmla="*/ 666665 h 843982"/>
              <a:gd name="connsiteX2" fmla="*/ 265018 w 931061"/>
              <a:gd name="connsiteY2" fmla="*/ 812780 h 843982"/>
              <a:gd name="connsiteX3" fmla="*/ 10494 w 931061"/>
              <a:gd name="connsiteY3" fmla="*/ 157617 h 843982"/>
              <a:gd name="connsiteX4" fmla="*/ 561962 w 931061"/>
              <a:gd name="connsiteY4" fmla="*/ 35069 h 843982"/>
              <a:gd name="connsiteX0" fmla="*/ 574956 w 944055"/>
              <a:gd name="connsiteY0" fmla="*/ 35069 h 1024875"/>
              <a:gd name="connsiteX1" fmla="*/ 937888 w 944055"/>
              <a:gd name="connsiteY1" fmla="*/ 666665 h 1024875"/>
              <a:gd name="connsiteX2" fmla="*/ 155639 w 944055"/>
              <a:gd name="connsiteY2" fmla="*/ 1009937 h 1024875"/>
              <a:gd name="connsiteX3" fmla="*/ 23488 w 944055"/>
              <a:gd name="connsiteY3" fmla="*/ 157617 h 1024875"/>
              <a:gd name="connsiteX4" fmla="*/ 574956 w 944055"/>
              <a:gd name="connsiteY4" fmla="*/ 35069 h 1024875"/>
              <a:gd name="connsiteX0" fmla="*/ 687564 w 1056663"/>
              <a:gd name="connsiteY0" fmla="*/ 74558 h 1064364"/>
              <a:gd name="connsiteX1" fmla="*/ 1050496 w 1056663"/>
              <a:gd name="connsiteY1" fmla="*/ 706154 h 1064364"/>
              <a:gd name="connsiteX2" fmla="*/ 268247 w 1056663"/>
              <a:gd name="connsiteY2" fmla="*/ 1049426 h 1064364"/>
              <a:gd name="connsiteX3" fmla="*/ 10324 w 1056663"/>
              <a:gd name="connsiteY3" fmla="*/ 84931 h 1064364"/>
              <a:gd name="connsiteX4" fmla="*/ 687564 w 1056663"/>
              <a:gd name="connsiteY4" fmla="*/ 74558 h 1064364"/>
              <a:gd name="connsiteX0" fmla="*/ 459814 w 1054005"/>
              <a:gd name="connsiteY0" fmla="*/ 58309 h 1082108"/>
              <a:gd name="connsiteX1" fmla="*/ 1050496 w 1054005"/>
              <a:gd name="connsiteY1" fmla="*/ 723898 h 1082108"/>
              <a:gd name="connsiteX2" fmla="*/ 268247 w 1054005"/>
              <a:gd name="connsiteY2" fmla="*/ 1067170 h 1082108"/>
              <a:gd name="connsiteX3" fmla="*/ 10324 w 1054005"/>
              <a:gd name="connsiteY3" fmla="*/ 102675 h 1082108"/>
              <a:gd name="connsiteX4" fmla="*/ 459814 w 1054005"/>
              <a:gd name="connsiteY4" fmla="*/ 58309 h 1082108"/>
              <a:gd name="connsiteX0" fmla="*/ 459814 w 942779"/>
              <a:gd name="connsiteY0" fmla="*/ 58309 h 1102702"/>
              <a:gd name="connsiteX1" fmla="*/ 938321 w 942779"/>
              <a:gd name="connsiteY1" fmla="*/ 944850 h 1102702"/>
              <a:gd name="connsiteX2" fmla="*/ 268247 w 942779"/>
              <a:gd name="connsiteY2" fmla="*/ 1067170 h 1102702"/>
              <a:gd name="connsiteX3" fmla="*/ 10324 w 942779"/>
              <a:gd name="connsiteY3" fmla="*/ 102675 h 1102702"/>
              <a:gd name="connsiteX4" fmla="*/ 459814 w 942779"/>
              <a:gd name="connsiteY4" fmla="*/ 58309 h 1102702"/>
              <a:gd name="connsiteX0" fmla="*/ 459814 w 938321"/>
              <a:gd name="connsiteY0" fmla="*/ 58309 h 1102702"/>
              <a:gd name="connsiteX1" fmla="*/ 938321 w 938321"/>
              <a:gd name="connsiteY1" fmla="*/ 944850 h 1102702"/>
              <a:gd name="connsiteX2" fmla="*/ 268247 w 938321"/>
              <a:gd name="connsiteY2" fmla="*/ 1067170 h 1102702"/>
              <a:gd name="connsiteX3" fmla="*/ 10324 w 938321"/>
              <a:gd name="connsiteY3" fmla="*/ 102675 h 1102702"/>
              <a:gd name="connsiteX4" fmla="*/ 459814 w 938321"/>
              <a:gd name="connsiteY4" fmla="*/ 58309 h 1102702"/>
              <a:gd name="connsiteX0" fmla="*/ 459814 w 938321"/>
              <a:gd name="connsiteY0" fmla="*/ 58309 h 1090987"/>
              <a:gd name="connsiteX1" fmla="*/ 938321 w 938321"/>
              <a:gd name="connsiteY1" fmla="*/ 944850 h 1090987"/>
              <a:gd name="connsiteX2" fmla="*/ 268247 w 938321"/>
              <a:gd name="connsiteY2" fmla="*/ 1067170 h 1090987"/>
              <a:gd name="connsiteX3" fmla="*/ 10324 w 938321"/>
              <a:gd name="connsiteY3" fmla="*/ 102675 h 1090987"/>
              <a:gd name="connsiteX4" fmla="*/ 459814 w 938321"/>
              <a:gd name="connsiteY4" fmla="*/ 58309 h 1090987"/>
              <a:gd name="connsiteX0" fmla="*/ 459814 w 938321"/>
              <a:gd name="connsiteY0" fmla="*/ 58309 h 1067170"/>
              <a:gd name="connsiteX1" fmla="*/ 938321 w 938321"/>
              <a:gd name="connsiteY1" fmla="*/ 944850 h 1067170"/>
              <a:gd name="connsiteX2" fmla="*/ 268247 w 938321"/>
              <a:gd name="connsiteY2" fmla="*/ 1067170 h 1067170"/>
              <a:gd name="connsiteX3" fmla="*/ 10324 w 938321"/>
              <a:gd name="connsiteY3" fmla="*/ 102675 h 1067170"/>
              <a:gd name="connsiteX4" fmla="*/ 459814 w 938321"/>
              <a:gd name="connsiteY4" fmla="*/ 58309 h 1067170"/>
              <a:gd name="connsiteX0" fmla="*/ 455982 w 934489"/>
              <a:gd name="connsiteY0" fmla="*/ 58309 h 1067170"/>
              <a:gd name="connsiteX1" fmla="*/ 934489 w 934489"/>
              <a:gd name="connsiteY1" fmla="*/ 944850 h 1067170"/>
              <a:gd name="connsiteX2" fmla="*/ 264415 w 934489"/>
              <a:gd name="connsiteY2" fmla="*/ 1067170 h 1067170"/>
              <a:gd name="connsiteX3" fmla="*/ 6492 w 934489"/>
              <a:gd name="connsiteY3" fmla="*/ 102675 h 1067170"/>
              <a:gd name="connsiteX4" fmla="*/ 455982 w 934489"/>
              <a:gd name="connsiteY4" fmla="*/ 58309 h 1067170"/>
              <a:gd name="connsiteX0" fmla="*/ 449490 w 927997"/>
              <a:gd name="connsiteY0" fmla="*/ 58309 h 1067170"/>
              <a:gd name="connsiteX1" fmla="*/ 927997 w 927997"/>
              <a:gd name="connsiteY1" fmla="*/ 944850 h 1067170"/>
              <a:gd name="connsiteX2" fmla="*/ 257923 w 927997"/>
              <a:gd name="connsiteY2" fmla="*/ 1067170 h 1067170"/>
              <a:gd name="connsiteX3" fmla="*/ 0 w 927997"/>
              <a:gd name="connsiteY3" fmla="*/ 102675 h 1067170"/>
              <a:gd name="connsiteX4" fmla="*/ 449490 w 927997"/>
              <a:gd name="connsiteY4" fmla="*/ 58309 h 1067170"/>
              <a:gd name="connsiteX0" fmla="*/ 449490 w 927997"/>
              <a:gd name="connsiteY0" fmla="*/ 28602 h 1037463"/>
              <a:gd name="connsiteX1" fmla="*/ 927997 w 927997"/>
              <a:gd name="connsiteY1" fmla="*/ 915143 h 1037463"/>
              <a:gd name="connsiteX2" fmla="*/ 257923 w 927997"/>
              <a:gd name="connsiteY2" fmla="*/ 1037463 h 1037463"/>
              <a:gd name="connsiteX3" fmla="*/ 0 w 927997"/>
              <a:gd name="connsiteY3" fmla="*/ 72968 h 1037463"/>
              <a:gd name="connsiteX4" fmla="*/ 449490 w 927997"/>
              <a:gd name="connsiteY4" fmla="*/ 28602 h 1037463"/>
              <a:gd name="connsiteX0" fmla="*/ 449490 w 927997"/>
              <a:gd name="connsiteY0" fmla="*/ 28602 h 1037463"/>
              <a:gd name="connsiteX1" fmla="*/ 927997 w 927997"/>
              <a:gd name="connsiteY1" fmla="*/ 915143 h 1037463"/>
              <a:gd name="connsiteX2" fmla="*/ 257923 w 927997"/>
              <a:gd name="connsiteY2" fmla="*/ 1037463 h 1037463"/>
              <a:gd name="connsiteX3" fmla="*/ 0 w 927997"/>
              <a:gd name="connsiteY3" fmla="*/ 72968 h 1037463"/>
              <a:gd name="connsiteX4" fmla="*/ 449490 w 927997"/>
              <a:gd name="connsiteY4" fmla="*/ 28602 h 1037463"/>
              <a:gd name="connsiteX0" fmla="*/ 449490 w 927997"/>
              <a:gd name="connsiteY0" fmla="*/ 0 h 1008861"/>
              <a:gd name="connsiteX1" fmla="*/ 927997 w 927997"/>
              <a:gd name="connsiteY1" fmla="*/ 886541 h 1008861"/>
              <a:gd name="connsiteX2" fmla="*/ 257923 w 927997"/>
              <a:gd name="connsiteY2" fmla="*/ 1008861 h 1008861"/>
              <a:gd name="connsiteX3" fmla="*/ 0 w 927997"/>
              <a:gd name="connsiteY3" fmla="*/ 44366 h 1008861"/>
              <a:gd name="connsiteX4" fmla="*/ 449490 w 927997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  <a:gd name="connsiteX0" fmla="*/ 449490 w 917799"/>
              <a:gd name="connsiteY0" fmla="*/ 0 h 1008861"/>
              <a:gd name="connsiteX1" fmla="*/ 917799 w 917799"/>
              <a:gd name="connsiteY1" fmla="*/ 889941 h 1008861"/>
              <a:gd name="connsiteX2" fmla="*/ 257923 w 917799"/>
              <a:gd name="connsiteY2" fmla="*/ 1008861 h 1008861"/>
              <a:gd name="connsiteX3" fmla="*/ 0 w 917799"/>
              <a:gd name="connsiteY3" fmla="*/ 44366 h 1008861"/>
              <a:gd name="connsiteX4" fmla="*/ 449490 w 917799"/>
              <a:gd name="connsiteY4" fmla="*/ 0 h 1008861"/>
              <a:gd name="connsiteX0" fmla="*/ 345795 w 814104"/>
              <a:gd name="connsiteY0" fmla="*/ 0 h 1008861"/>
              <a:gd name="connsiteX1" fmla="*/ 814104 w 814104"/>
              <a:gd name="connsiteY1" fmla="*/ 889941 h 1008861"/>
              <a:gd name="connsiteX2" fmla="*/ 154228 w 814104"/>
              <a:gd name="connsiteY2" fmla="*/ 1008861 h 1008861"/>
              <a:gd name="connsiteX3" fmla="*/ 0 w 814104"/>
              <a:gd name="connsiteY3" fmla="*/ 185768 h 1008861"/>
              <a:gd name="connsiteX4" fmla="*/ 345795 w 814104"/>
              <a:gd name="connsiteY4" fmla="*/ 0 h 1008861"/>
              <a:gd name="connsiteX0" fmla="*/ 430637 w 814104"/>
              <a:gd name="connsiteY0" fmla="*/ 0 h 891026"/>
              <a:gd name="connsiteX1" fmla="*/ 814104 w 814104"/>
              <a:gd name="connsiteY1" fmla="*/ 772106 h 891026"/>
              <a:gd name="connsiteX2" fmla="*/ 154228 w 814104"/>
              <a:gd name="connsiteY2" fmla="*/ 891026 h 891026"/>
              <a:gd name="connsiteX3" fmla="*/ 0 w 814104"/>
              <a:gd name="connsiteY3" fmla="*/ 67933 h 891026"/>
              <a:gd name="connsiteX4" fmla="*/ 430637 w 814104"/>
              <a:gd name="connsiteY4" fmla="*/ 0 h 891026"/>
              <a:gd name="connsiteX0" fmla="*/ 430637 w 814104"/>
              <a:gd name="connsiteY0" fmla="*/ 0 h 891026"/>
              <a:gd name="connsiteX1" fmla="*/ 814104 w 814104"/>
              <a:gd name="connsiteY1" fmla="*/ 772106 h 891026"/>
              <a:gd name="connsiteX2" fmla="*/ 154228 w 814104"/>
              <a:gd name="connsiteY2" fmla="*/ 891026 h 891026"/>
              <a:gd name="connsiteX3" fmla="*/ 0 w 814104"/>
              <a:gd name="connsiteY3" fmla="*/ 67933 h 891026"/>
              <a:gd name="connsiteX4" fmla="*/ 430637 w 814104"/>
              <a:gd name="connsiteY4" fmla="*/ 0 h 891026"/>
              <a:gd name="connsiteX0" fmla="*/ 430637 w 814104"/>
              <a:gd name="connsiteY0" fmla="*/ 0 h 778470"/>
              <a:gd name="connsiteX1" fmla="*/ 814104 w 814104"/>
              <a:gd name="connsiteY1" fmla="*/ 772106 h 778470"/>
              <a:gd name="connsiteX2" fmla="*/ 99840 w 814104"/>
              <a:gd name="connsiteY2" fmla="*/ 483115 h 778470"/>
              <a:gd name="connsiteX3" fmla="*/ 0 w 814104"/>
              <a:gd name="connsiteY3" fmla="*/ 67933 h 778470"/>
              <a:gd name="connsiteX4" fmla="*/ 430637 w 814104"/>
              <a:gd name="connsiteY4" fmla="*/ 0 h 778470"/>
              <a:gd name="connsiteX0" fmla="*/ 430637 w 814104"/>
              <a:gd name="connsiteY0" fmla="*/ 0 h 778470"/>
              <a:gd name="connsiteX1" fmla="*/ 814104 w 814104"/>
              <a:gd name="connsiteY1" fmla="*/ 772106 h 778470"/>
              <a:gd name="connsiteX2" fmla="*/ 99840 w 814104"/>
              <a:gd name="connsiteY2" fmla="*/ 483115 h 778470"/>
              <a:gd name="connsiteX3" fmla="*/ 0 w 814104"/>
              <a:gd name="connsiteY3" fmla="*/ 67933 h 778470"/>
              <a:gd name="connsiteX4" fmla="*/ 430637 w 814104"/>
              <a:gd name="connsiteY4" fmla="*/ 0 h 778470"/>
              <a:gd name="connsiteX0" fmla="*/ 430637 w 814104"/>
              <a:gd name="connsiteY0" fmla="*/ 0 h 778470"/>
              <a:gd name="connsiteX1" fmla="*/ 814104 w 814104"/>
              <a:gd name="connsiteY1" fmla="*/ 772106 h 778470"/>
              <a:gd name="connsiteX2" fmla="*/ 99840 w 814104"/>
              <a:gd name="connsiteY2" fmla="*/ 483115 h 778470"/>
              <a:gd name="connsiteX3" fmla="*/ 0 w 814104"/>
              <a:gd name="connsiteY3" fmla="*/ 67933 h 778470"/>
              <a:gd name="connsiteX4" fmla="*/ 430637 w 814104"/>
              <a:gd name="connsiteY4" fmla="*/ 0 h 778470"/>
              <a:gd name="connsiteX0" fmla="*/ 430637 w 647540"/>
              <a:gd name="connsiteY0" fmla="*/ 0 h 483115"/>
              <a:gd name="connsiteX1" fmla="*/ 647540 w 647540"/>
              <a:gd name="connsiteY1" fmla="*/ 337001 h 483115"/>
              <a:gd name="connsiteX2" fmla="*/ 99840 w 647540"/>
              <a:gd name="connsiteY2" fmla="*/ 483115 h 483115"/>
              <a:gd name="connsiteX3" fmla="*/ 0 w 647540"/>
              <a:gd name="connsiteY3" fmla="*/ 67933 h 483115"/>
              <a:gd name="connsiteX4" fmla="*/ 430637 w 647540"/>
              <a:gd name="connsiteY4" fmla="*/ 0 h 483115"/>
              <a:gd name="connsiteX0" fmla="*/ 430637 w 647540"/>
              <a:gd name="connsiteY0" fmla="*/ 0 h 483115"/>
              <a:gd name="connsiteX1" fmla="*/ 647540 w 647540"/>
              <a:gd name="connsiteY1" fmla="*/ 337001 h 483115"/>
              <a:gd name="connsiteX2" fmla="*/ 99840 w 647540"/>
              <a:gd name="connsiteY2" fmla="*/ 483115 h 483115"/>
              <a:gd name="connsiteX3" fmla="*/ 0 w 647540"/>
              <a:gd name="connsiteY3" fmla="*/ 67933 h 483115"/>
              <a:gd name="connsiteX4" fmla="*/ 430637 w 647540"/>
              <a:gd name="connsiteY4" fmla="*/ 0 h 483115"/>
              <a:gd name="connsiteX0" fmla="*/ 430637 w 647540"/>
              <a:gd name="connsiteY0" fmla="*/ 0 h 483115"/>
              <a:gd name="connsiteX1" fmla="*/ 647540 w 647540"/>
              <a:gd name="connsiteY1" fmla="*/ 337001 h 483115"/>
              <a:gd name="connsiteX2" fmla="*/ 99840 w 647540"/>
              <a:gd name="connsiteY2" fmla="*/ 483115 h 483115"/>
              <a:gd name="connsiteX3" fmla="*/ 0 w 647540"/>
              <a:gd name="connsiteY3" fmla="*/ 67933 h 483115"/>
              <a:gd name="connsiteX4" fmla="*/ 430637 w 647540"/>
              <a:gd name="connsiteY4" fmla="*/ 0 h 483115"/>
              <a:gd name="connsiteX0" fmla="*/ 430637 w 589753"/>
              <a:gd name="connsiteY0" fmla="*/ 0 h 483115"/>
              <a:gd name="connsiteX1" fmla="*/ 589753 w 589753"/>
              <a:gd name="connsiteY1" fmla="*/ 360796 h 483115"/>
              <a:gd name="connsiteX2" fmla="*/ 99840 w 589753"/>
              <a:gd name="connsiteY2" fmla="*/ 483115 h 483115"/>
              <a:gd name="connsiteX3" fmla="*/ 0 w 589753"/>
              <a:gd name="connsiteY3" fmla="*/ 67933 h 483115"/>
              <a:gd name="connsiteX4" fmla="*/ 430637 w 589753"/>
              <a:gd name="connsiteY4" fmla="*/ 0 h 483115"/>
              <a:gd name="connsiteX0" fmla="*/ 430637 w 589753"/>
              <a:gd name="connsiteY0" fmla="*/ 0 h 483115"/>
              <a:gd name="connsiteX1" fmla="*/ 589753 w 589753"/>
              <a:gd name="connsiteY1" fmla="*/ 360796 h 483115"/>
              <a:gd name="connsiteX2" fmla="*/ 99840 w 589753"/>
              <a:gd name="connsiteY2" fmla="*/ 483115 h 483115"/>
              <a:gd name="connsiteX3" fmla="*/ 0 w 589753"/>
              <a:gd name="connsiteY3" fmla="*/ 67933 h 483115"/>
              <a:gd name="connsiteX4" fmla="*/ 430637 w 589753"/>
              <a:gd name="connsiteY4" fmla="*/ 0 h 483115"/>
              <a:gd name="connsiteX0" fmla="*/ 430637 w 589753"/>
              <a:gd name="connsiteY0" fmla="*/ 0 h 483115"/>
              <a:gd name="connsiteX1" fmla="*/ 589753 w 589753"/>
              <a:gd name="connsiteY1" fmla="*/ 360796 h 483115"/>
              <a:gd name="connsiteX2" fmla="*/ 99840 w 589753"/>
              <a:gd name="connsiteY2" fmla="*/ 483115 h 483115"/>
              <a:gd name="connsiteX3" fmla="*/ 0 w 589753"/>
              <a:gd name="connsiteY3" fmla="*/ 67933 h 483115"/>
              <a:gd name="connsiteX4" fmla="*/ 430637 w 589753"/>
              <a:gd name="connsiteY4" fmla="*/ 0 h 48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753" h="483115">
                <a:moveTo>
                  <a:pt x="430637" y="0"/>
                </a:moveTo>
                <a:cubicBezTo>
                  <a:pt x="491257" y="78042"/>
                  <a:pt x="537267" y="197186"/>
                  <a:pt x="589753" y="360796"/>
                </a:cubicBezTo>
                <a:cubicBezTo>
                  <a:pt x="411091" y="442827"/>
                  <a:pt x="248841" y="459180"/>
                  <a:pt x="99840" y="483115"/>
                </a:cubicBezTo>
                <a:cubicBezTo>
                  <a:pt x="83410" y="299696"/>
                  <a:pt x="49345" y="191796"/>
                  <a:pt x="0" y="67933"/>
                </a:cubicBezTo>
                <a:cubicBezTo>
                  <a:pt x="149830" y="53144"/>
                  <a:pt x="280807" y="28929"/>
                  <a:pt x="430637" y="0"/>
                </a:cubicBez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13"/>
          <p:cNvSpPr/>
          <p:nvPr/>
        </p:nvSpPr>
        <p:spPr>
          <a:xfrm flipH="1">
            <a:off x="4068262" y="3442774"/>
            <a:ext cx="275138" cy="3092081"/>
          </a:xfrm>
          <a:custGeom>
            <a:avLst/>
            <a:gdLst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88258 w 2084294"/>
              <a:gd name="connsiteY3" fmla="*/ 3065930 h 4625789"/>
              <a:gd name="connsiteX4" fmla="*/ 591670 w 2084294"/>
              <a:gd name="connsiteY4" fmla="*/ 3993777 h 4625789"/>
              <a:gd name="connsiteX5" fmla="*/ 2084294 w 2084294"/>
              <a:gd name="connsiteY5" fmla="*/ 4625789 h 4625789"/>
              <a:gd name="connsiteX0" fmla="*/ 0 w 1861365"/>
              <a:gd name="connsiteY0" fmla="*/ 0 h 4886315"/>
              <a:gd name="connsiteX1" fmla="*/ 685800 w 1861365"/>
              <a:gd name="connsiteY1" fmla="*/ 779930 h 4886315"/>
              <a:gd name="connsiteX2" fmla="*/ 685800 w 1861365"/>
              <a:gd name="connsiteY2" fmla="*/ 1761565 h 4886315"/>
              <a:gd name="connsiteX3" fmla="*/ 188258 w 1861365"/>
              <a:gd name="connsiteY3" fmla="*/ 3065930 h 4886315"/>
              <a:gd name="connsiteX4" fmla="*/ 591670 w 1861365"/>
              <a:gd name="connsiteY4" fmla="*/ 3993777 h 4886315"/>
              <a:gd name="connsiteX5" fmla="*/ 1861365 w 1861365"/>
              <a:gd name="connsiteY5" fmla="*/ 4886315 h 4886315"/>
              <a:gd name="connsiteX0" fmla="*/ 0 w 1861365"/>
              <a:gd name="connsiteY0" fmla="*/ 0 h 4886315"/>
              <a:gd name="connsiteX1" fmla="*/ 685800 w 1861365"/>
              <a:gd name="connsiteY1" fmla="*/ 779930 h 4886315"/>
              <a:gd name="connsiteX2" fmla="*/ 685800 w 1861365"/>
              <a:gd name="connsiteY2" fmla="*/ 1761565 h 4886315"/>
              <a:gd name="connsiteX3" fmla="*/ 188258 w 1861365"/>
              <a:gd name="connsiteY3" fmla="*/ 3065930 h 4886315"/>
              <a:gd name="connsiteX4" fmla="*/ 591670 w 1861365"/>
              <a:gd name="connsiteY4" fmla="*/ 3993777 h 4886315"/>
              <a:gd name="connsiteX5" fmla="*/ 1861365 w 1861365"/>
              <a:gd name="connsiteY5" fmla="*/ 4886315 h 4886315"/>
              <a:gd name="connsiteX0" fmla="*/ 0 w 1861365"/>
              <a:gd name="connsiteY0" fmla="*/ 0 h 5216315"/>
              <a:gd name="connsiteX1" fmla="*/ 685800 w 1861365"/>
              <a:gd name="connsiteY1" fmla="*/ 779930 h 5216315"/>
              <a:gd name="connsiteX2" fmla="*/ 685800 w 1861365"/>
              <a:gd name="connsiteY2" fmla="*/ 1761565 h 5216315"/>
              <a:gd name="connsiteX3" fmla="*/ 188258 w 1861365"/>
              <a:gd name="connsiteY3" fmla="*/ 3065930 h 5216315"/>
              <a:gd name="connsiteX4" fmla="*/ 591670 w 1861365"/>
              <a:gd name="connsiteY4" fmla="*/ 3993777 h 5216315"/>
              <a:gd name="connsiteX5" fmla="*/ 1861365 w 1861365"/>
              <a:gd name="connsiteY5" fmla="*/ 5216315 h 5216315"/>
              <a:gd name="connsiteX0" fmla="*/ 0 w 1861365"/>
              <a:gd name="connsiteY0" fmla="*/ 0 h 5146842"/>
              <a:gd name="connsiteX1" fmla="*/ 685800 w 1861365"/>
              <a:gd name="connsiteY1" fmla="*/ 779930 h 5146842"/>
              <a:gd name="connsiteX2" fmla="*/ 685800 w 1861365"/>
              <a:gd name="connsiteY2" fmla="*/ 1761565 h 5146842"/>
              <a:gd name="connsiteX3" fmla="*/ 188258 w 1861365"/>
              <a:gd name="connsiteY3" fmla="*/ 3065930 h 5146842"/>
              <a:gd name="connsiteX4" fmla="*/ 591670 w 1861365"/>
              <a:gd name="connsiteY4" fmla="*/ 3993777 h 5146842"/>
              <a:gd name="connsiteX5" fmla="*/ 1861365 w 1861365"/>
              <a:gd name="connsiteY5" fmla="*/ 5146842 h 5146842"/>
              <a:gd name="connsiteX0" fmla="*/ 0 w 1861365"/>
              <a:gd name="connsiteY0" fmla="*/ 0 h 5146842"/>
              <a:gd name="connsiteX1" fmla="*/ 685800 w 1861365"/>
              <a:gd name="connsiteY1" fmla="*/ 779930 h 5146842"/>
              <a:gd name="connsiteX2" fmla="*/ 685800 w 1861365"/>
              <a:gd name="connsiteY2" fmla="*/ 1761565 h 5146842"/>
              <a:gd name="connsiteX3" fmla="*/ 188258 w 1861365"/>
              <a:gd name="connsiteY3" fmla="*/ 3065930 h 5146842"/>
              <a:gd name="connsiteX4" fmla="*/ 591670 w 1861365"/>
              <a:gd name="connsiteY4" fmla="*/ 3993777 h 5146842"/>
              <a:gd name="connsiteX5" fmla="*/ 1861365 w 1861365"/>
              <a:gd name="connsiteY5" fmla="*/ 5146842 h 5146842"/>
              <a:gd name="connsiteX0" fmla="*/ 0 w 1664172"/>
              <a:gd name="connsiteY0" fmla="*/ 0 h 5071946"/>
              <a:gd name="connsiteX1" fmla="*/ 685800 w 1664172"/>
              <a:gd name="connsiteY1" fmla="*/ 779930 h 5071946"/>
              <a:gd name="connsiteX2" fmla="*/ 685800 w 1664172"/>
              <a:gd name="connsiteY2" fmla="*/ 1761565 h 5071946"/>
              <a:gd name="connsiteX3" fmla="*/ 188258 w 1664172"/>
              <a:gd name="connsiteY3" fmla="*/ 3065930 h 5071946"/>
              <a:gd name="connsiteX4" fmla="*/ 591670 w 1664172"/>
              <a:gd name="connsiteY4" fmla="*/ 3993777 h 5071946"/>
              <a:gd name="connsiteX5" fmla="*/ 1664172 w 1664172"/>
              <a:gd name="connsiteY5" fmla="*/ 5071946 h 5071946"/>
              <a:gd name="connsiteX0" fmla="*/ 0 w 760220"/>
              <a:gd name="connsiteY0" fmla="*/ 0 h 4018379"/>
              <a:gd name="connsiteX1" fmla="*/ 685800 w 760220"/>
              <a:gd name="connsiteY1" fmla="*/ 779930 h 4018379"/>
              <a:gd name="connsiteX2" fmla="*/ 685800 w 760220"/>
              <a:gd name="connsiteY2" fmla="*/ 1761565 h 4018379"/>
              <a:gd name="connsiteX3" fmla="*/ 188258 w 760220"/>
              <a:gd name="connsiteY3" fmla="*/ 3065930 h 4018379"/>
              <a:gd name="connsiteX4" fmla="*/ 591670 w 760220"/>
              <a:gd name="connsiteY4" fmla="*/ 3993777 h 4018379"/>
              <a:gd name="connsiteX5" fmla="*/ 560140 w 760220"/>
              <a:gd name="connsiteY5" fmla="*/ 3990141 h 4018379"/>
              <a:gd name="connsiteX0" fmla="*/ 0 w 760220"/>
              <a:gd name="connsiteY0" fmla="*/ 0 h 4030122"/>
              <a:gd name="connsiteX1" fmla="*/ 685800 w 760220"/>
              <a:gd name="connsiteY1" fmla="*/ 779930 h 4030122"/>
              <a:gd name="connsiteX2" fmla="*/ 685800 w 760220"/>
              <a:gd name="connsiteY2" fmla="*/ 1761565 h 4030122"/>
              <a:gd name="connsiteX3" fmla="*/ 188258 w 760220"/>
              <a:gd name="connsiteY3" fmla="*/ 3065930 h 4030122"/>
              <a:gd name="connsiteX4" fmla="*/ 591670 w 760220"/>
              <a:gd name="connsiteY4" fmla="*/ 3993777 h 4030122"/>
              <a:gd name="connsiteX5" fmla="*/ 560140 w 760220"/>
              <a:gd name="connsiteY5" fmla="*/ 3990141 h 4030122"/>
              <a:gd name="connsiteX0" fmla="*/ 0 w 760220"/>
              <a:gd name="connsiteY0" fmla="*/ 0 h 4111160"/>
              <a:gd name="connsiteX1" fmla="*/ 685800 w 760220"/>
              <a:gd name="connsiteY1" fmla="*/ 779930 h 4111160"/>
              <a:gd name="connsiteX2" fmla="*/ 685800 w 760220"/>
              <a:gd name="connsiteY2" fmla="*/ 1761565 h 4111160"/>
              <a:gd name="connsiteX3" fmla="*/ 188258 w 760220"/>
              <a:gd name="connsiteY3" fmla="*/ 3065930 h 4111160"/>
              <a:gd name="connsiteX4" fmla="*/ 591670 w 760220"/>
              <a:gd name="connsiteY4" fmla="*/ 3993777 h 4111160"/>
              <a:gd name="connsiteX5" fmla="*/ 560140 w 760220"/>
              <a:gd name="connsiteY5" fmla="*/ 3990141 h 4111160"/>
              <a:gd name="connsiteX0" fmla="*/ 0 w 760220"/>
              <a:gd name="connsiteY0" fmla="*/ 0 h 4085596"/>
              <a:gd name="connsiteX1" fmla="*/ 685800 w 760220"/>
              <a:gd name="connsiteY1" fmla="*/ 779930 h 4085596"/>
              <a:gd name="connsiteX2" fmla="*/ 685800 w 760220"/>
              <a:gd name="connsiteY2" fmla="*/ 1761565 h 4085596"/>
              <a:gd name="connsiteX3" fmla="*/ 188258 w 760220"/>
              <a:gd name="connsiteY3" fmla="*/ 3065930 h 4085596"/>
              <a:gd name="connsiteX4" fmla="*/ 591670 w 760220"/>
              <a:gd name="connsiteY4" fmla="*/ 3993777 h 4085596"/>
              <a:gd name="connsiteX5" fmla="*/ 432752 w 760220"/>
              <a:gd name="connsiteY5" fmla="*/ 3940517 h 4085596"/>
              <a:gd name="connsiteX0" fmla="*/ 0 w 760220"/>
              <a:gd name="connsiteY0" fmla="*/ 0 h 3993776"/>
              <a:gd name="connsiteX1" fmla="*/ 685800 w 760220"/>
              <a:gd name="connsiteY1" fmla="*/ 779930 h 3993776"/>
              <a:gd name="connsiteX2" fmla="*/ 685800 w 760220"/>
              <a:gd name="connsiteY2" fmla="*/ 1761565 h 3993776"/>
              <a:gd name="connsiteX3" fmla="*/ 188258 w 760220"/>
              <a:gd name="connsiteY3" fmla="*/ 3065930 h 3993776"/>
              <a:gd name="connsiteX4" fmla="*/ 591670 w 760220"/>
              <a:gd name="connsiteY4" fmla="*/ 3993777 h 399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220" h="3993776">
                <a:moveTo>
                  <a:pt x="0" y="0"/>
                </a:moveTo>
                <a:cubicBezTo>
                  <a:pt x="285750" y="243168"/>
                  <a:pt x="571500" y="486336"/>
                  <a:pt x="685800" y="779930"/>
                </a:cubicBezTo>
                <a:cubicBezTo>
                  <a:pt x="800100" y="1073524"/>
                  <a:pt x="768724" y="1380565"/>
                  <a:pt x="685800" y="1761565"/>
                </a:cubicBezTo>
                <a:cubicBezTo>
                  <a:pt x="602876" y="2142565"/>
                  <a:pt x="203946" y="2693895"/>
                  <a:pt x="188258" y="3065930"/>
                </a:cubicBezTo>
                <a:cubicBezTo>
                  <a:pt x="172570" y="3437965"/>
                  <a:pt x="550921" y="3848013"/>
                  <a:pt x="591670" y="399377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Freeform 36"/>
          <p:cNvSpPr/>
          <p:nvPr/>
        </p:nvSpPr>
        <p:spPr>
          <a:xfrm>
            <a:off x="2120157" y="3227569"/>
            <a:ext cx="4870022" cy="3369631"/>
          </a:xfrm>
          <a:custGeom>
            <a:avLst/>
            <a:gdLst>
              <a:gd name="connsiteX0" fmla="*/ 2236091 w 3800038"/>
              <a:gd name="connsiteY0" fmla="*/ 22251 h 4574518"/>
              <a:gd name="connsiteX1" fmla="*/ 2881550 w 3800038"/>
              <a:gd name="connsiteY1" fmla="*/ 842521 h 4574518"/>
              <a:gd name="connsiteX2" fmla="*/ 2249538 w 3800038"/>
              <a:gd name="connsiteY2" fmla="*/ 2388933 h 4574518"/>
              <a:gd name="connsiteX3" fmla="*/ 3795950 w 3800038"/>
              <a:gd name="connsiteY3" fmla="*/ 3262992 h 4574518"/>
              <a:gd name="connsiteX4" fmla="*/ 1698209 w 3800038"/>
              <a:gd name="connsiteY4" fmla="*/ 4553910 h 4574518"/>
              <a:gd name="connsiteX5" fmla="*/ 3879 w 3800038"/>
              <a:gd name="connsiteY5" fmla="*/ 3948792 h 4574518"/>
              <a:gd name="connsiteX6" fmla="*/ 1214115 w 3800038"/>
              <a:gd name="connsiteY6" fmla="*/ 2536851 h 4574518"/>
              <a:gd name="connsiteX7" fmla="*/ 528315 w 3800038"/>
              <a:gd name="connsiteY7" fmla="*/ 1609004 h 4574518"/>
              <a:gd name="connsiteX8" fmla="*/ 958621 w 3800038"/>
              <a:gd name="connsiteY8" fmla="*/ 183616 h 4574518"/>
              <a:gd name="connsiteX9" fmla="*/ 1012409 w 3800038"/>
              <a:gd name="connsiteY9" fmla="*/ 62592 h 4574518"/>
              <a:gd name="connsiteX0" fmla="*/ 3053847 w 3800038"/>
              <a:gd name="connsiteY0" fmla="*/ 11100 h 4574518"/>
              <a:gd name="connsiteX1" fmla="*/ 2881550 w 3800038"/>
              <a:gd name="connsiteY1" fmla="*/ 842521 h 4574518"/>
              <a:gd name="connsiteX2" fmla="*/ 2249538 w 3800038"/>
              <a:gd name="connsiteY2" fmla="*/ 2388933 h 4574518"/>
              <a:gd name="connsiteX3" fmla="*/ 3795950 w 3800038"/>
              <a:gd name="connsiteY3" fmla="*/ 3262992 h 4574518"/>
              <a:gd name="connsiteX4" fmla="*/ 1698209 w 3800038"/>
              <a:gd name="connsiteY4" fmla="*/ 4553910 h 4574518"/>
              <a:gd name="connsiteX5" fmla="*/ 3879 w 3800038"/>
              <a:gd name="connsiteY5" fmla="*/ 3948792 h 4574518"/>
              <a:gd name="connsiteX6" fmla="*/ 1214115 w 3800038"/>
              <a:gd name="connsiteY6" fmla="*/ 2536851 h 4574518"/>
              <a:gd name="connsiteX7" fmla="*/ 528315 w 3800038"/>
              <a:gd name="connsiteY7" fmla="*/ 1609004 h 4574518"/>
              <a:gd name="connsiteX8" fmla="*/ 958621 w 3800038"/>
              <a:gd name="connsiteY8" fmla="*/ 183616 h 4574518"/>
              <a:gd name="connsiteX9" fmla="*/ 1012409 w 3800038"/>
              <a:gd name="connsiteY9" fmla="*/ 62592 h 4574518"/>
              <a:gd name="connsiteX0" fmla="*/ 3053847 w 3800038"/>
              <a:gd name="connsiteY0" fmla="*/ 0 h 4563418"/>
              <a:gd name="connsiteX1" fmla="*/ 2881550 w 3800038"/>
              <a:gd name="connsiteY1" fmla="*/ 831421 h 4563418"/>
              <a:gd name="connsiteX2" fmla="*/ 2249538 w 3800038"/>
              <a:gd name="connsiteY2" fmla="*/ 2377833 h 4563418"/>
              <a:gd name="connsiteX3" fmla="*/ 3795950 w 3800038"/>
              <a:gd name="connsiteY3" fmla="*/ 3251892 h 4563418"/>
              <a:gd name="connsiteX4" fmla="*/ 1698209 w 3800038"/>
              <a:gd name="connsiteY4" fmla="*/ 4542810 h 4563418"/>
              <a:gd name="connsiteX5" fmla="*/ 3879 w 3800038"/>
              <a:gd name="connsiteY5" fmla="*/ 3937692 h 4563418"/>
              <a:gd name="connsiteX6" fmla="*/ 1214115 w 3800038"/>
              <a:gd name="connsiteY6" fmla="*/ 2525751 h 4563418"/>
              <a:gd name="connsiteX7" fmla="*/ 528315 w 3800038"/>
              <a:gd name="connsiteY7" fmla="*/ 1597904 h 4563418"/>
              <a:gd name="connsiteX8" fmla="*/ 958621 w 3800038"/>
              <a:gd name="connsiteY8" fmla="*/ 172516 h 4563418"/>
              <a:gd name="connsiteX0" fmla="*/ 3053847 w 3800038"/>
              <a:gd name="connsiteY0" fmla="*/ 2186 h 4565604"/>
              <a:gd name="connsiteX1" fmla="*/ 2881550 w 3800038"/>
              <a:gd name="connsiteY1" fmla="*/ 833607 h 4565604"/>
              <a:gd name="connsiteX2" fmla="*/ 2249538 w 3800038"/>
              <a:gd name="connsiteY2" fmla="*/ 2380019 h 4565604"/>
              <a:gd name="connsiteX3" fmla="*/ 3795950 w 3800038"/>
              <a:gd name="connsiteY3" fmla="*/ 3254078 h 4565604"/>
              <a:gd name="connsiteX4" fmla="*/ 1698209 w 3800038"/>
              <a:gd name="connsiteY4" fmla="*/ 4544996 h 4565604"/>
              <a:gd name="connsiteX5" fmla="*/ 3879 w 3800038"/>
              <a:gd name="connsiteY5" fmla="*/ 3939878 h 4565604"/>
              <a:gd name="connsiteX6" fmla="*/ 1214115 w 3800038"/>
              <a:gd name="connsiteY6" fmla="*/ 2527937 h 4565604"/>
              <a:gd name="connsiteX7" fmla="*/ 528315 w 3800038"/>
              <a:gd name="connsiteY7" fmla="*/ 1600090 h 4565604"/>
              <a:gd name="connsiteX8" fmla="*/ 1159343 w 3800038"/>
              <a:gd name="connsiteY8" fmla="*/ 0 h 4565604"/>
              <a:gd name="connsiteX0" fmla="*/ 3053847 w 3799748"/>
              <a:gd name="connsiteY0" fmla="*/ 2186 h 4565604"/>
              <a:gd name="connsiteX1" fmla="*/ 3598945 w 3799748"/>
              <a:gd name="connsiteY1" fmla="*/ 762983 h 4565604"/>
              <a:gd name="connsiteX2" fmla="*/ 2249538 w 3799748"/>
              <a:gd name="connsiteY2" fmla="*/ 2380019 h 4565604"/>
              <a:gd name="connsiteX3" fmla="*/ 3795950 w 3799748"/>
              <a:gd name="connsiteY3" fmla="*/ 3254078 h 4565604"/>
              <a:gd name="connsiteX4" fmla="*/ 1698209 w 3799748"/>
              <a:gd name="connsiteY4" fmla="*/ 4544996 h 4565604"/>
              <a:gd name="connsiteX5" fmla="*/ 3879 w 3799748"/>
              <a:gd name="connsiteY5" fmla="*/ 3939878 h 4565604"/>
              <a:gd name="connsiteX6" fmla="*/ 1214115 w 3799748"/>
              <a:gd name="connsiteY6" fmla="*/ 2527937 h 4565604"/>
              <a:gd name="connsiteX7" fmla="*/ 528315 w 3799748"/>
              <a:gd name="connsiteY7" fmla="*/ 1600090 h 4565604"/>
              <a:gd name="connsiteX8" fmla="*/ 1159343 w 3799748"/>
              <a:gd name="connsiteY8" fmla="*/ 0 h 4565604"/>
              <a:gd name="connsiteX0" fmla="*/ 3053901 w 3799802"/>
              <a:gd name="connsiteY0" fmla="*/ 2186 h 4565604"/>
              <a:gd name="connsiteX1" fmla="*/ 3598999 w 3799802"/>
              <a:gd name="connsiteY1" fmla="*/ 762983 h 4565604"/>
              <a:gd name="connsiteX2" fmla="*/ 2249592 w 3799802"/>
              <a:gd name="connsiteY2" fmla="*/ 2380019 h 4565604"/>
              <a:gd name="connsiteX3" fmla="*/ 3796004 w 3799802"/>
              <a:gd name="connsiteY3" fmla="*/ 3254078 h 4565604"/>
              <a:gd name="connsiteX4" fmla="*/ 1698263 w 3799802"/>
              <a:gd name="connsiteY4" fmla="*/ 4544996 h 4565604"/>
              <a:gd name="connsiteX5" fmla="*/ 3933 w 3799802"/>
              <a:gd name="connsiteY5" fmla="*/ 3939878 h 4565604"/>
              <a:gd name="connsiteX6" fmla="*/ 1214169 w 3799802"/>
              <a:gd name="connsiteY6" fmla="*/ 2527937 h 4565604"/>
              <a:gd name="connsiteX7" fmla="*/ 632447 w 3799802"/>
              <a:gd name="connsiteY7" fmla="*/ 793485 h 4565604"/>
              <a:gd name="connsiteX8" fmla="*/ 1159397 w 3799802"/>
              <a:gd name="connsiteY8" fmla="*/ 0 h 4565604"/>
              <a:gd name="connsiteX0" fmla="*/ 3053901 w 3799800"/>
              <a:gd name="connsiteY0" fmla="*/ 2186 h 4565604"/>
              <a:gd name="connsiteX1" fmla="*/ 3602716 w 3799800"/>
              <a:gd name="connsiteY1" fmla="*/ 800154 h 4565604"/>
              <a:gd name="connsiteX2" fmla="*/ 2249592 w 3799800"/>
              <a:gd name="connsiteY2" fmla="*/ 2380019 h 4565604"/>
              <a:gd name="connsiteX3" fmla="*/ 3796004 w 3799800"/>
              <a:gd name="connsiteY3" fmla="*/ 3254078 h 4565604"/>
              <a:gd name="connsiteX4" fmla="*/ 1698263 w 3799800"/>
              <a:gd name="connsiteY4" fmla="*/ 4544996 h 4565604"/>
              <a:gd name="connsiteX5" fmla="*/ 3933 w 3799800"/>
              <a:gd name="connsiteY5" fmla="*/ 3939878 h 4565604"/>
              <a:gd name="connsiteX6" fmla="*/ 1214169 w 3799800"/>
              <a:gd name="connsiteY6" fmla="*/ 2527937 h 4565604"/>
              <a:gd name="connsiteX7" fmla="*/ 632447 w 3799800"/>
              <a:gd name="connsiteY7" fmla="*/ 793485 h 4565604"/>
              <a:gd name="connsiteX8" fmla="*/ 1159397 w 3799800"/>
              <a:gd name="connsiteY8" fmla="*/ 0 h 4565604"/>
              <a:gd name="connsiteX0" fmla="*/ 3053901 w 3799800"/>
              <a:gd name="connsiteY0" fmla="*/ 2186 h 4565604"/>
              <a:gd name="connsiteX1" fmla="*/ 3602716 w 3799800"/>
              <a:gd name="connsiteY1" fmla="*/ 800154 h 4565604"/>
              <a:gd name="connsiteX2" fmla="*/ 2249592 w 3799800"/>
              <a:gd name="connsiteY2" fmla="*/ 2380019 h 4565604"/>
              <a:gd name="connsiteX3" fmla="*/ 3796004 w 3799800"/>
              <a:gd name="connsiteY3" fmla="*/ 3254078 h 4565604"/>
              <a:gd name="connsiteX4" fmla="*/ 1698263 w 3799800"/>
              <a:gd name="connsiteY4" fmla="*/ 4544996 h 4565604"/>
              <a:gd name="connsiteX5" fmla="*/ 3933 w 3799800"/>
              <a:gd name="connsiteY5" fmla="*/ 3939878 h 4565604"/>
              <a:gd name="connsiteX6" fmla="*/ 1214169 w 3799800"/>
              <a:gd name="connsiteY6" fmla="*/ 2527937 h 4565604"/>
              <a:gd name="connsiteX7" fmla="*/ 632447 w 3799800"/>
              <a:gd name="connsiteY7" fmla="*/ 793485 h 4565604"/>
              <a:gd name="connsiteX8" fmla="*/ 1159397 w 3799800"/>
              <a:gd name="connsiteY8" fmla="*/ 0 h 4565604"/>
              <a:gd name="connsiteX0" fmla="*/ 3053901 w 3840996"/>
              <a:gd name="connsiteY0" fmla="*/ 2186 h 4565604"/>
              <a:gd name="connsiteX1" fmla="*/ 3602716 w 3840996"/>
              <a:gd name="connsiteY1" fmla="*/ 800154 h 4565604"/>
              <a:gd name="connsiteX2" fmla="*/ 3171427 w 3840996"/>
              <a:gd name="connsiteY2" fmla="*/ 2272223 h 4565604"/>
              <a:gd name="connsiteX3" fmla="*/ 3796004 w 3840996"/>
              <a:gd name="connsiteY3" fmla="*/ 3254078 h 4565604"/>
              <a:gd name="connsiteX4" fmla="*/ 1698263 w 3840996"/>
              <a:gd name="connsiteY4" fmla="*/ 4544996 h 4565604"/>
              <a:gd name="connsiteX5" fmla="*/ 3933 w 3840996"/>
              <a:gd name="connsiteY5" fmla="*/ 3939878 h 4565604"/>
              <a:gd name="connsiteX6" fmla="*/ 1214169 w 3840996"/>
              <a:gd name="connsiteY6" fmla="*/ 2527937 h 4565604"/>
              <a:gd name="connsiteX7" fmla="*/ 632447 w 3840996"/>
              <a:gd name="connsiteY7" fmla="*/ 793485 h 4565604"/>
              <a:gd name="connsiteX8" fmla="*/ 1159397 w 3840996"/>
              <a:gd name="connsiteY8" fmla="*/ 0 h 4565604"/>
              <a:gd name="connsiteX0" fmla="*/ 3058182 w 3845277"/>
              <a:gd name="connsiteY0" fmla="*/ 2186 h 4567332"/>
              <a:gd name="connsiteX1" fmla="*/ 3606997 w 3845277"/>
              <a:gd name="connsiteY1" fmla="*/ 800154 h 4567332"/>
              <a:gd name="connsiteX2" fmla="*/ 3175708 w 3845277"/>
              <a:gd name="connsiteY2" fmla="*/ 2272223 h 4567332"/>
              <a:gd name="connsiteX3" fmla="*/ 3800285 w 3845277"/>
              <a:gd name="connsiteY3" fmla="*/ 3254078 h 4567332"/>
              <a:gd name="connsiteX4" fmla="*/ 1702544 w 3845277"/>
              <a:gd name="connsiteY4" fmla="*/ 4544996 h 4567332"/>
              <a:gd name="connsiteX5" fmla="*/ 8214 w 3845277"/>
              <a:gd name="connsiteY5" fmla="*/ 3939878 h 4567332"/>
              <a:gd name="connsiteX6" fmla="*/ 1040031 w 3845277"/>
              <a:gd name="connsiteY6" fmla="*/ 2286328 h 4567332"/>
              <a:gd name="connsiteX7" fmla="*/ 636728 w 3845277"/>
              <a:gd name="connsiteY7" fmla="*/ 793485 h 4567332"/>
              <a:gd name="connsiteX8" fmla="*/ 1163678 w 3845277"/>
              <a:gd name="connsiteY8" fmla="*/ 0 h 4567332"/>
              <a:gd name="connsiteX0" fmla="*/ 3057852 w 3844947"/>
              <a:gd name="connsiteY0" fmla="*/ 2186 h 4567389"/>
              <a:gd name="connsiteX1" fmla="*/ 3606667 w 3844947"/>
              <a:gd name="connsiteY1" fmla="*/ 800154 h 4567389"/>
              <a:gd name="connsiteX2" fmla="*/ 3175378 w 3844947"/>
              <a:gd name="connsiteY2" fmla="*/ 2272223 h 4567389"/>
              <a:gd name="connsiteX3" fmla="*/ 3799955 w 3844947"/>
              <a:gd name="connsiteY3" fmla="*/ 3254078 h 4567389"/>
              <a:gd name="connsiteX4" fmla="*/ 1702214 w 3844947"/>
              <a:gd name="connsiteY4" fmla="*/ 4544996 h 4567389"/>
              <a:gd name="connsiteX5" fmla="*/ 7884 w 3844947"/>
              <a:gd name="connsiteY5" fmla="*/ 3939878 h 4567389"/>
              <a:gd name="connsiteX6" fmla="*/ 1050853 w 3844947"/>
              <a:gd name="connsiteY6" fmla="*/ 2278894 h 4567389"/>
              <a:gd name="connsiteX7" fmla="*/ 636398 w 3844947"/>
              <a:gd name="connsiteY7" fmla="*/ 793485 h 4567389"/>
              <a:gd name="connsiteX8" fmla="*/ 1163348 w 3844947"/>
              <a:gd name="connsiteY8" fmla="*/ 0 h 4567389"/>
              <a:gd name="connsiteX0" fmla="*/ 3057852 w 4578497"/>
              <a:gd name="connsiteY0" fmla="*/ 2186 h 4562860"/>
              <a:gd name="connsiteX1" fmla="*/ 3606667 w 4578497"/>
              <a:gd name="connsiteY1" fmla="*/ 800154 h 4562860"/>
              <a:gd name="connsiteX2" fmla="*/ 3175378 w 4578497"/>
              <a:gd name="connsiteY2" fmla="*/ 2272223 h 4562860"/>
              <a:gd name="connsiteX3" fmla="*/ 4550804 w 4578497"/>
              <a:gd name="connsiteY3" fmla="*/ 3347005 h 4562860"/>
              <a:gd name="connsiteX4" fmla="*/ 1702214 w 4578497"/>
              <a:gd name="connsiteY4" fmla="*/ 4544996 h 4562860"/>
              <a:gd name="connsiteX5" fmla="*/ 7884 w 4578497"/>
              <a:gd name="connsiteY5" fmla="*/ 3939878 h 4562860"/>
              <a:gd name="connsiteX6" fmla="*/ 1050853 w 4578497"/>
              <a:gd name="connsiteY6" fmla="*/ 2278894 h 4562860"/>
              <a:gd name="connsiteX7" fmla="*/ 636398 w 4578497"/>
              <a:gd name="connsiteY7" fmla="*/ 793485 h 4562860"/>
              <a:gd name="connsiteX8" fmla="*/ 1163348 w 4578497"/>
              <a:gd name="connsiteY8" fmla="*/ 0 h 4562860"/>
              <a:gd name="connsiteX0" fmla="*/ 3050674 w 4588133"/>
              <a:gd name="connsiteY0" fmla="*/ 2186 h 4232644"/>
              <a:gd name="connsiteX1" fmla="*/ 3599489 w 4588133"/>
              <a:gd name="connsiteY1" fmla="*/ 800154 h 4232644"/>
              <a:gd name="connsiteX2" fmla="*/ 3168200 w 4588133"/>
              <a:gd name="connsiteY2" fmla="*/ 2272223 h 4232644"/>
              <a:gd name="connsiteX3" fmla="*/ 4543626 w 4588133"/>
              <a:gd name="connsiteY3" fmla="*/ 3347005 h 4232644"/>
              <a:gd name="connsiteX4" fmla="*/ 1226684 w 4588133"/>
              <a:gd name="connsiteY4" fmla="*/ 4180723 h 4232644"/>
              <a:gd name="connsiteX5" fmla="*/ 706 w 4588133"/>
              <a:gd name="connsiteY5" fmla="*/ 3939878 h 4232644"/>
              <a:gd name="connsiteX6" fmla="*/ 1043675 w 4588133"/>
              <a:gd name="connsiteY6" fmla="*/ 2278894 h 4232644"/>
              <a:gd name="connsiteX7" fmla="*/ 629220 w 4588133"/>
              <a:gd name="connsiteY7" fmla="*/ 793485 h 4232644"/>
              <a:gd name="connsiteX8" fmla="*/ 1156170 w 4588133"/>
              <a:gd name="connsiteY8" fmla="*/ 0 h 4232644"/>
              <a:gd name="connsiteX0" fmla="*/ 3377622 w 4915081"/>
              <a:gd name="connsiteY0" fmla="*/ 2186 h 4180739"/>
              <a:gd name="connsiteX1" fmla="*/ 3926437 w 4915081"/>
              <a:gd name="connsiteY1" fmla="*/ 800154 h 4180739"/>
              <a:gd name="connsiteX2" fmla="*/ 3495148 w 4915081"/>
              <a:gd name="connsiteY2" fmla="*/ 2272223 h 4180739"/>
              <a:gd name="connsiteX3" fmla="*/ 4870574 w 4915081"/>
              <a:gd name="connsiteY3" fmla="*/ 3347005 h 4180739"/>
              <a:gd name="connsiteX4" fmla="*/ 1553632 w 4915081"/>
              <a:gd name="connsiteY4" fmla="*/ 4180723 h 4180739"/>
              <a:gd name="connsiteX5" fmla="*/ 552 w 4915081"/>
              <a:gd name="connsiteY5" fmla="*/ 3326561 h 4180739"/>
              <a:gd name="connsiteX6" fmla="*/ 1370623 w 4915081"/>
              <a:gd name="connsiteY6" fmla="*/ 2278894 h 4180739"/>
              <a:gd name="connsiteX7" fmla="*/ 956168 w 4915081"/>
              <a:gd name="connsiteY7" fmla="*/ 793485 h 4180739"/>
              <a:gd name="connsiteX8" fmla="*/ 1483118 w 4915081"/>
              <a:gd name="connsiteY8" fmla="*/ 0 h 4180739"/>
              <a:gd name="connsiteX0" fmla="*/ 3377622 w 4915081"/>
              <a:gd name="connsiteY0" fmla="*/ 2186 h 4180739"/>
              <a:gd name="connsiteX1" fmla="*/ 3926437 w 4915081"/>
              <a:gd name="connsiteY1" fmla="*/ 800154 h 4180739"/>
              <a:gd name="connsiteX2" fmla="*/ 3495148 w 4915081"/>
              <a:gd name="connsiteY2" fmla="*/ 2272223 h 4180739"/>
              <a:gd name="connsiteX3" fmla="*/ 4870574 w 4915081"/>
              <a:gd name="connsiteY3" fmla="*/ 3347005 h 4180739"/>
              <a:gd name="connsiteX4" fmla="*/ 1553632 w 4915081"/>
              <a:gd name="connsiteY4" fmla="*/ 4180723 h 4180739"/>
              <a:gd name="connsiteX5" fmla="*/ 552 w 4915081"/>
              <a:gd name="connsiteY5" fmla="*/ 3326561 h 4180739"/>
              <a:gd name="connsiteX6" fmla="*/ 1370623 w 4915081"/>
              <a:gd name="connsiteY6" fmla="*/ 2278894 h 4180739"/>
              <a:gd name="connsiteX7" fmla="*/ 956168 w 4915081"/>
              <a:gd name="connsiteY7" fmla="*/ 793485 h 4180739"/>
              <a:gd name="connsiteX8" fmla="*/ 1483118 w 4915081"/>
              <a:gd name="connsiteY8" fmla="*/ 0 h 4180739"/>
              <a:gd name="connsiteX0" fmla="*/ 3377622 w 4915081"/>
              <a:gd name="connsiteY0" fmla="*/ 2186 h 4180739"/>
              <a:gd name="connsiteX1" fmla="*/ 3926437 w 4915081"/>
              <a:gd name="connsiteY1" fmla="*/ 800154 h 4180739"/>
              <a:gd name="connsiteX2" fmla="*/ 3495148 w 4915081"/>
              <a:gd name="connsiteY2" fmla="*/ 2272223 h 4180739"/>
              <a:gd name="connsiteX3" fmla="*/ 4870574 w 4915081"/>
              <a:gd name="connsiteY3" fmla="*/ 3347005 h 4180739"/>
              <a:gd name="connsiteX4" fmla="*/ 1553632 w 4915081"/>
              <a:gd name="connsiteY4" fmla="*/ 4180723 h 4180739"/>
              <a:gd name="connsiteX5" fmla="*/ 552 w 4915081"/>
              <a:gd name="connsiteY5" fmla="*/ 3326561 h 4180739"/>
              <a:gd name="connsiteX6" fmla="*/ 1370623 w 4915081"/>
              <a:gd name="connsiteY6" fmla="*/ 2278894 h 4180739"/>
              <a:gd name="connsiteX7" fmla="*/ 956168 w 4915081"/>
              <a:gd name="connsiteY7" fmla="*/ 793485 h 4180739"/>
              <a:gd name="connsiteX8" fmla="*/ 1374445 w 4915081"/>
              <a:gd name="connsiteY8" fmla="*/ 92542 h 4180739"/>
              <a:gd name="connsiteX9" fmla="*/ 1483118 w 4915081"/>
              <a:gd name="connsiteY9" fmla="*/ 0 h 4180739"/>
              <a:gd name="connsiteX0" fmla="*/ 3377622 w 4915081"/>
              <a:gd name="connsiteY0" fmla="*/ 2186 h 4180739"/>
              <a:gd name="connsiteX1" fmla="*/ 3926437 w 4915081"/>
              <a:gd name="connsiteY1" fmla="*/ 800154 h 4180739"/>
              <a:gd name="connsiteX2" fmla="*/ 3495148 w 4915081"/>
              <a:gd name="connsiteY2" fmla="*/ 2272223 h 4180739"/>
              <a:gd name="connsiteX3" fmla="*/ 4870574 w 4915081"/>
              <a:gd name="connsiteY3" fmla="*/ 3347005 h 4180739"/>
              <a:gd name="connsiteX4" fmla="*/ 1553632 w 4915081"/>
              <a:gd name="connsiteY4" fmla="*/ 4180723 h 4180739"/>
              <a:gd name="connsiteX5" fmla="*/ 552 w 4915081"/>
              <a:gd name="connsiteY5" fmla="*/ 3326561 h 4180739"/>
              <a:gd name="connsiteX6" fmla="*/ 1370623 w 4915081"/>
              <a:gd name="connsiteY6" fmla="*/ 2278894 h 4180739"/>
              <a:gd name="connsiteX7" fmla="*/ 956168 w 4915081"/>
              <a:gd name="connsiteY7" fmla="*/ 793485 h 4180739"/>
              <a:gd name="connsiteX8" fmla="*/ 1374445 w 4915081"/>
              <a:gd name="connsiteY8" fmla="*/ 92542 h 4180739"/>
              <a:gd name="connsiteX9" fmla="*/ 1483118 w 4915081"/>
              <a:gd name="connsiteY9" fmla="*/ 0 h 4180739"/>
              <a:gd name="connsiteX10" fmla="*/ 3377622 w 4915081"/>
              <a:gd name="connsiteY10" fmla="*/ 2186 h 4180739"/>
              <a:gd name="connsiteX0" fmla="*/ 3377622 w 4915081"/>
              <a:gd name="connsiteY0" fmla="*/ 2186 h 4180739"/>
              <a:gd name="connsiteX1" fmla="*/ 3926437 w 4915081"/>
              <a:gd name="connsiteY1" fmla="*/ 800154 h 4180739"/>
              <a:gd name="connsiteX2" fmla="*/ 3495148 w 4915081"/>
              <a:gd name="connsiteY2" fmla="*/ 2272223 h 4180739"/>
              <a:gd name="connsiteX3" fmla="*/ 4870574 w 4915081"/>
              <a:gd name="connsiteY3" fmla="*/ 3347005 h 4180739"/>
              <a:gd name="connsiteX4" fmla="*/ 1553632 w 4915081"/>
              <a:gd name="connsiteY4" fmla="*/ 4180723 h 4180739"/>
              <a:gd name="connsiteX5" fmla="*/ 552 w 4915081"/>
              <a:gd name="connsiteY5" fmla="*/ 3326561 h 4180739"/>
              <a:gd name="connsiteX6" fmla="*/ 1370623 w 4915081"/>
              <a:gd name="connsiteY6" fmla="*/ 2278894 h 4180739"/>
              <a:gd name="connsiteX7" fmla="*/ 956168 w 4915081"/>
              <a:gd name="connsiteY7" fmla="*/ 793485 h 4180739"/>
              <a:gd name="connsiteX8" fmla="*/ 1483118 w 4915081"/>
              <a:gd name="connsiteY8" fmla="*/ 0 h 4180739"/>
              <a:gd name="connsiteX9" fmla="*/ 3377622 w 4915081"/>
              <a:gd name="connsiteY9" fmla="*/ 2186 h 4180739"/>
              <a:gd name="connsiteX0" fmla="*/ 3377622 w 4915081"/>
              <a:gd name="connsiteY0" fmla="*/ 2186 h 4180739"/>
              <a:gd name="connsiteX1" fmla="*/ 3926437 w 4915081"/>
              <a:gd name="connsiteY1" fmla="*/ 800154 h 4180739"/>
              <a:gd name="connsiteX2" fmla="*/ 3495148 w 4915081"/>
              <a:gd name="connsiteY2" fmla="*/ 2272223 h 4180739"/>
              <a:gd name="connsiteX3" fmla="*/ 4870574 w 4915081"/>
              <a:gd name="connsiteY3" fmla="*/ 3347005 h 4180739"/>
              <a:gd name="connsiteX4" fmla="*/ 1553632 w 4915081"/>
              <a:gd name="connsiteY4" fmla="*/ 4180723 h 4180739"/>
              <a:gd name="connsiteX5" fmla="*/ 552 w 4915081"/>
              <a:gd name="connsiteY5" fmla="*/ 3326561 h 4180739"/>
              <a:gd name="connsiteX6" fmla="*/ 1370623 w 4915081"/>
              <a:gd name="connsiteY6" fmla="*/ 2278894 h 4180739"/>
              <a:gd name="connsiteX7" fmla="*/ 956168 w 4915081"/>
              <a:gd name="connsiteY7" fmla="*/ 793485 h 4180739"/>
              <a:gd name="connsiteX8" fmla="*/ 1483118 w 4915081"/>
              <a:gd name="connsiteY8" fmla="*/ 0 h 4180739"/>
              <a:gd name="connsiteX9" fmla="*/ 2370620 w 4915081"/>
              <a:gd name="connsiteY9" fmla="*/ 3332 h 4180739"/>
              <a:gd name="connsiteX10" fmla="*/ 3377622 w 4915081"/>
              <a:gd name="connsiteY10" fmla="*/ 2186 h 4180739"/>
              <a:gd name="connsiteX0" fmla="*/ 3377622 w 4915081"/>
              <a:gd name="connsiteY0" fmla="*/ 23922 h 4202475"/>
              <a:gd name="connsiteX1" fmla="*/ 3926437 w 4915081"/>
              <a:gd name="connsiteY1" fmla="*/ 821890 h 4202475"/>
              <a:gd name="connsiteX2" fmla="*/ 3495148 w 4915081"/>
              <a:gd name="connsiteY2" fmla="*/ 2293959 h 4202475"/>
              <a:gd name="connsiteX3" fmla="*/ 4870574 w 4915081"/>
              <a:gd name="connsiteY3" fmla="*/ 3368741 h 4202475"/>
              <a:gd name="connsiteX4" fmla="*/ 1553632 w 4915081"/>
              <a:gd name="connsiteY4" fmla="*/ 4202459 h 4202475"/>
              <a:gd name="connsiteX5" fmla="*/ 552 w 4915081"/>
              <a:gd name="connsiteY5" fmla="*/ 3348297 h 4202475"/>
              <a:gd name="connsiteX6" fmla="*/ 1370623 w 4915081"/>
              <a:gd name="connsiteY6" fmla="*/ 2300630 h 4202475"/>
              <a:gd name="connsiteX7" fmla="*/ 956168 w 4915081"/>
              <a:gd name="connsiteY7" fmla="*/ 815221 h 4202475"/>
              <a:gd name="connsiteX8" fmla="*/ 1483118 w 4915081"/>
              <a:gd name="connsiteY8" fmla="*/ 21736 h 4202475"/>
              <a:gd name="connsiteX9" fmla="*/ 2218220 w 4915081"/>
              <a:gd name="connsiteY9" fmla="*/ 244375 h 4202475"/>
              <a:gd name="connsiteX10" fmla="*/ 3377622 w 4915081"/>
              <a:gd name="connsiteY10" fmla="*/ 23922 h 4202475"/>
              <a:gd name="connsiteX0" fmla="*/ 3377622 w 4915081"/>
              <a:gd name="connsiteY0" fmla="*/ 19876 h 4198429"/>
              <a:gd name="connsiteX1" fmla="*/ 3926437 w 4915081"/>
              <a:gd name="connsiteY1" fmla="*/ 817844 h 4198429"/>
              <a:gd name="connsiteX2" fmla="*/ 3495148 w 4915081"/>
              <a:gd name="connsiteY2" fmla="*/ 2289913 h 4198429"/>
              <a:gd name="connsiteX3" fmla="*/ 4870574 w 4915081"/>
              <a:gd name="connsiteY3" fmla="*/ 3364695 h 4198429"/>
              <a:gd name="connsiteX4" fmla="*/ 1553632 w 4915081"/>
              <a:gd name="connsiteY4" fmla="*/ 4198413 h 4198429"/>
              <a:gd name="connsiteX5" fmla="*/ 552 w 4915081"/>
              <a:gd name="connsiteY5" fmla="*/ 3344251 h 4198429"/>
              <a:gd name="connsiteX6" fmla="*/ 1370623 w 4915081"/>
              <a:gd name="connsiteY6" fmla="*/ 2296584 h 4198429"/>
              <a:gd name="connsiteX7" fmla="*/ 956168 w 4915081"/>
              <a:gd name="connsiteY7" fmla="*/ 811175 h 4198429"/>
              <a:gd name="connsiteX8" fmla="*/ 1483118 w 4915081"/>
              <a:gd name="connsiteY8" fmla="*/ 17690 h 4198429"/>
              <a:gd name="connsiteX9" fmla="*/ 2218220 w 4915081"/>
              <a:gd name="connsiteY9" fmla="*/ 240329 h 4198429"/>
              <a:gd name="connsiteX10" fmla="*/ 3377622 w 4915081"/>
              <a:gd name="connsiteY10" fmla="*/ 19876 h 4198429"/>
              <a:gd name="connsiteX0" fmla="*/ 3377622 w 4915081"/>
              <a:gd name="connsiteY0" fmla="*/ 20039 h 4198592"/>
              <a:gd name="connsiteX1" fmla="*/ 3926437 w 4915081"/>
              <a:gd name="connsiteY1" fmla="*/ 818007 h 4198592"/>
              <a:gd name="connsiteX2" fmla="*/ 3495148 w 4915081"/>
              <a:gd name="connsiteY2" fmla="*/ 2290076 h 4198592"/>
              <a:gd name="connsiteX3" fmla="*/ 4870574 w 4915081"/>
              <a:gd name="connsiteY3" fmla="*/ 3364858 h 4198592"/>
              <a:gd name="connsiteX4" fmla="*/ 1553632 w 4915081"/>
              <a:gd name="connsiteY4" fmla="*/ 4198576 h 4198592"/>
              <a:gd name="connsiteX5" fmla="*/ 552 w 4915081"/>
              <a:gd name="connsiteY5" fmla="*/ 3344414 h 4198592"/>
              <a:gd name="connsiteX6" fmla="*/ 1370623 w 4915081"/>
              <a:gd name="connsiteY6" fmla="*/ 2296747 h 4198592"/>
              <a:gd name="connsiteX7" fmla="*/ 956168 w 4915081"/>
              <a:gd name="connsiteY7" fmla="*/ 811338 h 4198592"/>
              <a:gd name="connsiteX8" fmla="*/ 1483118 w 4915081"/>
              <a:gd name="connsiteY8" fmla="*/ 17853 h 4198592"/>
              <a:gd name="connsiteX9" fmla="*/ 2218220 w 4915081"/>
              <a:gd name="connsiteY9" fmla="*/ 240492 h 4198592"/>
              <a:gd name="connsiteX10" fmla="*/ 3377622 w 4915081"/>
              <a:gd name="connsiteY10" fmla="*/ 20039 h 4198592"/>
              <a:gd name="connsiteX0" fmla="*/ 3377622 w 4915081"/>
              <a:gd name="connsiteY0" fmla="*/ 12833 h 4191386"/>
              <a:gd name="connsiteX1" fmla="*/ 3926437 w 4915081"/>
              <a:gd name="connsiteY1" fmla="*/ 810801 h 4191386"/>
              <a:gd name="connsiteX2" fmla="*/ 3495148 w 4915081"/>
              <a:gd name="connsiteY2" fmla="*/ 2282870 h 4191386"/>
              <a:gd name="connsiteX3" fmla="*/ 4870574 w 4915081"/>
              <a:gd name="connsiteY3" fmla="*/ 3357652 h 4191386"/>
              <a:gd name="connsiteX4" fmla="*/ 1553632 w 4915081"/>
              <a:gd name="connsiteY4" fmla="*/ 4191370 h 4191386"/>
              <a:gd name="connsiteX5" fmla="*/ 552 w 4915081"/>
              <a:gd name="connsiteY5" fmla="*/ 3337208 h 4191386"/>
              <a:gd name="connsiteX6" fmla="*/ 1370623 w 4915081"/>
              <a:gd name="connsiteY6" fmla="*/ 2289541 h 4191386"/>
              <a:gd name="connsiteX7" fmla="*/ 956168 w 4915081"/>
              <a:gd name="connsiteY7" fmla="*/ 804132 h 4191386"/>
              <a:gd name="connsiteX8" fmla="*/ 1483118 w 4915081"/>
              <a:gd name="connsiteY8" fmla="*/ 10647 h 4191386"/>
              <a:gd name="connsiteX9" fmla="*/ 2218220 w 4915081"/>
              <a:gd name="connsiteY9" fmla="*/ 233286 h 4191386"/>
              <a:gd name="connsiteX10" fmla="*/ 3377622 w 4915081"/>
              <a:gd name="connsiteY10" fmla="*/ 12833 h 4191386"/>
              <a:gd name="connsiteX0" fmla="*/ 3377622 w 4915081"/>
              <a:gd name="connsiteY0" fmla="*/ 12833 h 4191386"/>
              <a:gd name="connsiteX1" fmla="*/ 3926437 w 4915081"/>
              <a:gd name="connsiteY1" fmla="*/ 810801 h 4191386"/>
              <a:gd name="connsiteX2" fmla="*/ 3495148 w 4915081"/>
              <a:gd name="connsiteY2" fmla="*/ 2282870 h 4191386"/>
              <a:gd name="connsiteX3" fmla="*/ 4870574 w 4915081"/>
              <a:gd name="connsiteY3" fmla="*/ 3357652 h 4191386"/>
              <a:gd name="connsiteX4" fmla="*/ 1553632 w 4915081"/>
              <a:gd name="connsiteY4" fmla="*/ 4191370 h 4191386"/>
              <a:gd name="connsiteX5" fmla="*/ 552 w 4915081"/>
              <a:gd name="connsiteY5" fmla="*/ 3337208 h 4191386"/>
              <a:gd name="connsiteX6" fmla="*/ 1370623 w 4915081"/>
              <a:gd name="connsiteY6" fmla="*/ 2289541 h 4191386"/>
              <a:gd name="connsiteX7" fmla="*/ 956168 w 4915081"/>
              <a:gd name="connsiteY7" fmla="*/ 804132 h 4191386"/>
              <a:gd name="connsiteX8" fmla="*/ 1483118 w 4915081"/>
              <a:gd name="connsiteY8" fmla="*/ 10647 h 4191386"/>
              <a:gd name="connsiteX9" fmla="*/ 2218220 w 4915081"/>
              <a:gd name="connsiteY9" fmla="*/ 233286 h 4191386"/>
              <a:gd name="connsiteX10" fmla="*/ 3377622 w 4915081"/>
              <a:gd name="connsiteY10" fmla="*/ 12833 h 4191386"/>
              <a:gd name="connsiteX0" fmla="*/ 3377622 w 4915081"/>
              <a:gd name="connsiteY0" fmla="*/ 12833 h 4191386"/>
              <a:gd name="connsiteX1" fmla="*/ 3926437 w 4915081"/>
              <a:gd name="connsiteY1" fmla="*/ 810801 h 4191386"/>
              <a:gd name="connsiteX2" fmla="*/ 3495148 w 4915081"/>
              <a:gd name="connsiteY2" fmla="*/ 2282870 h 4191386"/>
              <a:gd name="connsiteX3" fmla="*/ 4870574 w 4915081"/>
              <a:gd name="connsiteY3" fmla="*/ 3357652 h 4191386"/>
              <a:gd name="connsiteX4" fmla="*/ 1553632 w 4915081"/>
              <a:gd name="connsiteY4" fmla="*/ 4191370 h 4191386"/>
              <a:gd name="connsiteX5" fmla="*/ 552 w 4915081"/>
              <a:gd name="connsiteY5" fmla="*/ 3337208 h 4191386"/>
              <a:gd name="connsiteX6" fmla="*/ 1370623 w 4915081"/>
              <a:gd name="connsiteY6" fmla="*/ 2289541 h 4191386"/>
              <a:gd name="connsiteX7" fmla="*/ 956168 w 4915081"/>
              <a:gd name="connsiteY7" fmla="*/ 804132 h 4191386"/>
              <a:gd name="connsiteX8" fmla="*/ 1483118 w 4915081"/>
              <a:gd name="connsiteY8" fmla="*/ 10647 h 4191386"/>
              <a:gd name="connsiteX9" fmla="*/ 2218220 w 4915081"/>
              <a:gd name="connsiteY9" fmla="*/ 233286 h 4191386"/>
              <a:gd name="connsiteX10" fmla="*/ 3377622 w 4915081"/>
              <a:gd name="connsiteY10" fmla="*/ 12833 h 4191386"/>
              <a:gd name="connsiteX0" fmla="*/ 3377622 w 4915081"/>
              <a:gd name="connsiteY0" fmla="*/ 2186 h 4180739"/>
              <a:gd name="connsiteX1" fmla="*/ 3926437 w 4915081"/>
              <a:gd name="connsiteY1" fmla="*/ 800154 h 4180739"/>
              <a:gd name="connsiteX2" fmla="*/ 3495148 w 4915081"/>
              <a:gd name="connsiteY2" fmla="*/ 2272223 h 4180739"/>
              <a:gd name="connsiteX3" fmla="*/ 4870574 w 4915081"/>
              <a:gd name="connsiteY3" fmla="*/ 3347005 h 4180739"/>
              <a:gd name="connsiteX4" fmla="*/ 1553632 w 4915081"/>
              <a:gd name="connsiteY4" fmla="*/ 4180723 h 4180739"/>
              <a:gd name="connsiteX5" fmla="*/ 552 w 4915081"/>
              <a:gd name="connsiteY5" fmla="*/ 3326561 h 4180739"/>
              <a:gd name="connsiteX6" fmla="*/ 1370623 w 4915081"/>
              <a:gd name="connsiteY6" fmla="*/ 2278894 h 4180739"/>
              <a:gd name="connsiteX7" fmla="*/ 956168 w 4915081"/>
              <a:gd name="connsiteY7" fmla="*/ 793485 h 4180739"/>
              <a:gd name="connsiteX8" fmla="*/ 1483118 w 4915081"/>
              <a:gd name="connsiteY8" fmla="*/ 0 h 4180739"/>
              <a:gd name="connsiteX9" fmla="*/ 2218220 w 4915081"/>
              <a:gd name="connsiteY9" fmla="*/ 222639 h 4180739"/>
              <a:gd name="connsiteX10" fmla="*/ 3377622 w 4915081"/>
              <a:gd name="connsiteY10" fmla="*/ 2186 h 4180739"/>
              <a:gd name="connsiteX0" fmla="*/ 3377622 w 4915081"/>
              <a:gd name="connsiteY0" fmla="*/ 2186 h 4180739"/>
              <a:gd name="connsiteX1" fmla="*/ 3926437 w 4915081"/>
              <a:gd name="connsiteY1" fmla="*/ 800154 h 4180739"/>
              <a:gd name="connsiteX2" fmla="*/ 3495148 w 4915081"/>
              <a:gd name="connsiteY2" fmla="*/ 2272223 h 4180739"/>
              <a:gd name="connsiteX3" fmla="*/ 4870574 w 4915081"/>
              <a:gd name="connsiteY3" fmla="*/ 3347005 h 4180739"/>
              <a:gd name="connsiteX4" fmla="*/ 1553632 w 4915081"/>
              <a:gd name="connsiteY4" fmla="*/ 4180723 h 4180739"/>
              <a:gd name="connsiteX5" fmla="*/ 552 w 4915081"/>
              <a:gd name="connsiteY5" fmla="*/ 3326561 h 4180739"/>
              <a:gd name="connsiteX6" fmla="*/ 1370623 w 4915081"/>
              <a:gd name="connsiteY6" fmla="*/ 2278894 h 4180739"/>
              <a:gd name="connsiteX7" fmla="*/ 956168 w 4915081"/>
              <a:gd name="connsiteY7" fmla="*/ 793485 h 4180739"/>
              <a:gd name="connsiteX8" fmla="*/ 1483118 w 4915081"/>
              <a:gd name="connsiteY8" fmla="*/ 0 h 4180739"/>
              <a:gd name="connsiteX9" fmla="*/ 2218220 w 4915081"/>
              <a:gd name="connsiteY9" fmla="*/ 222639 h 4180739"/>
              <a:gd name="connsiteX10" fmla="*/ 3377622 w 4915081"/>
              <a:gd name="connsiteY10" fmla="*/ 2186 h 4180739"/>
              <a:gd name="connsiteX0" fmla="*/ 3377622 w 4915081"/>
              <a:gd name="connsiteY0" fmla="*/ 2186 h 4180739"/>
              <a:gd name="connsiteX1" fmla="*/ 3926437 w 4915081"/>
              <a:gd name="connsiteY1" fmla="*/ 800154 h 4180739"/>
              <a:gd name="connsiteX2" fmla="*/ 3495148 w 4915081"/>
              <a:gd name="connsiteY2" fmla="*/ 2272223 h 4180739"/>
              <a:gd name="connsiteX3" fmla="*/ 4870574 w 4915081"/>
              <a:gd name="connsiteY3" fmla="*/ 3347005 h 4180739"/>
              <a:gd name="connsiteX4" fmla="*/ 1553632 w 4915081"/>
              <a:gd name="connsiteY4" fmla="*/ 4180723 h 4180739"/>
              <a:gd name="connsiteX5" fmla="*/ 552 w 4915081"/>
              <a:gd name="connsiteY5" fmla="*/ 3326561 h 4180739"/>
              <a:gd name="connsiteX6" fmla="*/ 1370623 w 4915081"/>
              <a:gd name="connsiteY6" fmla="*/ 2278894 h 4180739"/>
              <a:gd name="connsiteX7" fmla="*/ 956168 w 4915081"/>
              <a:gd name="connsiteY7" fmla="*/ 793485 h 4180739"/>
              <a:gd name="connsiteX8" fmla="*/ 1483118 w 4915081"/>
              <a:gd name="connsiteY8" fmla="*/ 0 h 4180739"/>
              <a:gd name="connsiteX9" fmla="*/ 2218220 w 4915081"/>
              <a:gd name="connsiteY9" fmla="*/ 222639 h 4180739"/>
              <a:gd name="connsiteX10" fmla="*/ 3377622 w 4915081"/>
              <a:gd name="connsiteY10" fmla="*/ 2186 h 4180739"/>
              <a:gd name="connsiteX0" fmla="*/ 3377561 w 4915020"/>
              <a:gd name="connsiteY0" fmla="*/ 2186 h 4180739"/>
              <a:gd name="connsiteX1" fmla="*/ 3926376 w 4915020"/>
              <a:gd name="connsiteY1" fmla="*/ 800154 h 4180739"/>
              <a:gd name="connsiteX2" fmla="*/ 3495087 w 4915020"/>
              <a:gd name="connsiteY2" fmla="*/ 2272223 h 4180739"/>
              <a:gd name="connsiteX3" fmla="*/ 4870513 w 4915020"/>
              <a:gd name="connsiteY3" fmla="*/ 3347005 h 4180739"/>
              <a:gd name="connsiteX4" fmla="*/ 1553571 w 4915020"/>
              <a:gd name="connsiteY4" fmla="*/ 4180723 h 4180739"/>
              <a:gd name="connsiteX5" fmla="*/ 491 w 4915020"/>
              <a:gd name="connsiteY5" fmla="*/ 3326561 h 4180739"/>
              <a:gd name="connsiteX6" fmla="*/ 1370562 w 4915020"/>
              <a:gd name="connsiteY6" fmla="*/ 2278894 h 4180739"/>
              <a:gd name="connsiteX7" fmla="*/ 956107 w 4915020"/>
              <a:gd name="connsiteY7" fmla="*/ 793485 h 4180739"/>
              <a:gd name="connsiteX8" fmla="*/ 1483057 w 4915020"/>
              <a:gd name="connsiteY8" fmla="*/ 0 h 4180739"/>
              <a:gd name="connsiteX9" fmla="*/ 2218159 w 4915020"/>
              <a:gd name="connsiteY9" fmla="*/ 222639 h 4180739"/>
              <a:gd name="connsiteX10" fmla="*/ 3377561 w 4915020"/>
              <a:gd name="connsiteY10" fmla="*/ 2186 h 4180739"/>
              <a:gd name="connsiteX0" fmla="*/ 3377561 w 4915020"/>
              <a:gd name="connsiteY0" fmla="*/ 2186 h 4180739"/>
              <a:gd name="connsiteX1" fmla="*/ 3926376 w 4915020"/>
              <a:gd name="connsiteY1" fmla="*/ 800154 h 4180739"/>
              <a:gd name="connsiteX2" fmla="*/ 3495087 w 4915020"/>
              <a:gd name="connsiteY2" fmla="*/ 2272223 h 4180739"/>
              <a:gd name="connsiteX3" fmla="*/ 4870513 w 4915020"/>
              <a:gd name="connsiteY3" fmla="*/ 3347005 h 4180739"/>
              <a:gd name="connsiteX4" fmla="*/ 1553571 w 4915020"/>
              <a:gd name="connsiteY4" fmla="*/ 4180723 h 4180739"/>
              <a:gd name="connsiteX5" fmla="*/ 491 w 4915020"/>
              <a:gd name="connsiteY5" fmla="*/ 3326561 h 4180739"/>
              <a:gd name="connsiteX6" fmla="*/ 1370562 w 4915020"/>
              <a:gd name="connsiteY6" fmla="*/ 2278894 h 4180739"/>
              <a:gd name="connsiteX7" fmla="*/ 956107 w 4915020"/>
              <a:gd name="connsiteY7" fmla="*/ 793485 h 4180739"/>
              <a:gd name="connsiteX8" fmla="*/ 1483057 w 4915020"/>
              <a:gd name="connsiteY8" fmla="*/ 0 h 4180739"/>
              <a:gd name="connsiteX9" fmla="*/ 2218159 w 4915020"/>
              <a:gd name="connsiteY9" fmla="*/ 222639 h 4180739"/>
              <a:gd name="connsiteX10" fmla="*/ 3377561 w 4915020"/>
              <a:gd name="connsiteY10" fmla="*/ 2186 h 4180739"/>
              <a:gd name="connsiteX0" fmla="*/ 3377561 w 4915020"/>
              <a:gd name="connsiteY0" fmla="*/ 2186 h 4180739"/>
              <a:gd name="connsiteX1" fmla="*/ 3926376 w 4915020"/>
              <a:gd name="connsiteY1" fmla="*/ 800154 h 4180739"/>
              <a:gd name="connsiteX2" fmla="*/ 3495087 w 4915020"/>
              <a:gd name="connsiteY2" fmla="*/ 2272223 h 4180739"/>
              <a:gd name="connsiteX3" fmla="*/ 4870513 w 4915020"/>
              <a:gd name="connsiteY3" fmla="*/ 3347005 h 4180739"/>
              <a:gd name="connsiteX4" fmla="*/ 1553571 w 4915020"/>
              <a:gd name="connsiteY4" fmla="*/ 4180723 h 4180739"/>
              <a:gd name="connsiteX5" fmla="*/ 491 w 4915020"/>
              <a:gd name="connsiteY5" fmla="*/ 3326561 h 4180739"/>
              <a:gd name="connsiteX6" fmla="*/ 1370562 w 4915020"/>
              <a:gd name="connsiteY6" fmla="*/ 2278894 h 4180739"/>
              <a:gd name="connsiteX7" fmla="*/ 956107 w 4915020"/>
              <a:gd name="connsiteY7" fmla="*/ 793485 h 4180739"/>
              <a:gd name="connsiteX8" fmla="*/ 1483057 w 4915020"/>
              <a:gd name="connsiteY8" fmla="*/ 0 h 4180739"/>
              <a:gd name="connsiteX9" fmla="*/ 2218159 w 4915020"/>
              <a:gd name="connsiteY9" fmla="*/ 222639 h 4180739"/>
              <a:gd name="connsiteX10" fmla="*/ 3377561 w 4915020"/>
              <a:gd name="connsiteY10" fmla="*/ 2186 h 4180739"/>
              <a:gd name="connsiteX0" fmla="*/ 3377561 w 4915020"/>
              <a:gd name="connsiteY0" fmla="*/ 2186 h 4180739"/>
              <a:gd name="connsiteX1" fmla="*/ 3926376 w 4915020"/>
              <a:gd name="connsiteY1" fmla="*/ 800154 h 4180739"/>
              <a:gd name="connsiteX2" fmla="*/ 3495087 w 4915020"/>
              <a:gd name="connsiteY2" fmla="*/ 2272223 h 4180739"/>
              <a:gd name="connsiteX3" fmla="*/ 4870513 w 4915020"/>
              <a:gd name="connsiteY3" fmla="*/ 3347005 h 4180739"/>
              <a:gd name="connsiteX4" fmla="*/ 1553571 w 4915020"/>
              <a:gd name="connsiteY4" fmla="*/ 4180723 h 4180739"/>
              <a:gd name="connsiteX5" fmla="*/ 491 w 4915020"/>
              <a:gd name="connsiteY5" fmla="*/ 3326561 h 4180739"/>
              <a:gd name="connsiteX6" fmla="*/ 1370562 w 4915020"/>
              <a:gd name="connsiteY6" fmla="*/ 2278894 h 4180739"/>
              <a:gd name="connsiteX7" fmla="*/ 956107 w 4915020"/>
              <a:gd name="connsiteY7" fmla="*/ 793485 h 4180739"/>
              <a:gd name="connsiteX8" fmla="*/ 1483057 w 4915020"/>
              <a:gd name="connsiteY8" fmla="*/ 0 h 4180739"/>
              <a:gd name="connsiteX9" fmla="*/ 2218159 w 4915020"/>
              <a:gd name="connsiteY9" fmla="*/ 222639 h 4180739"/>
              <a:gd name="connsiteX10" fmla="*/ 3377561 w 4915020"/>
              <a:gd name="connsiteY10" fmla="*/ 2186 h 4180739"/>
              <a:gd name="connsiteX0" fmla="*/ 3377561 w 4915020"/>
              <a:gd name="connsiteY0" fmla="*/ 2186 h 4180739"/>
              <a:gd name="connsiteX1" fmla="*/ 3926376 w 4915020"/>
              <a:gd name="connsiteY1" fmla="*/ 800154 h 4180739"/>
              <a:gd name="connsiteX2" fmla="*/ 3495087 w 4915020"/>
              <a:gd name="connsiteY2" fmla="*/ 2272223 h 4180739"/>
              <a:gd name="connsiteX3" fmla="*/ 4870513 w 4915020"/>
              <a:gd name="connsiteY3" fmla="*/ 3347005 h 4180739"/>
              <a:gd name="connsiteX4" fmla="*/ 1553571 w 4915020"/>
              <a:gd name="connsiteY4" fmla="*/ 4180723 h 4180739"/>
              <a:gd name="connsiteX5" fmla="*/ 491 w 4915020"/>
              <a:gd name="connsiteY5" fmla="*/ 3326561 h 4180739"/>
              <a:gd name="connsiteX6" fmla="*/ 1370562 w 4915020"/>
              <a:gd name="connsiteY6" fmla="*/ 2278894 h 4180739"/>
              <a:gd name="connsiteX7" fmla="*/ 956107 w 4915020"/>
              <a:gd name="connsiteY7" fmla="*/ 793485 h 4180739"/>
              <a:gd name="connsiteX8" fmla="*/ 1483057 w 4915020"/>
              <a:gd name="connsiteY8" fmla="*/ 0 h 4180739"/>
              <a:gd name="connsiteX9" fmla="*/ 2218159 w 4915020"/>
              <a:gd name="connsiteY9" fmla="*/ 222639 h 4180739"/>
              <a:gd name="connsiteX10" fmla="*/ 3377561 w 4915020"/>
              <a:gd name="connsiteY10" fmla="*/ 2186 h 4180739"/>
              <a:gd name="connsiteX0" fmla="*/ 3377561 w 4915020"/>
              <a:gd name="connsiteY0" fmla="*/ 2186 h 4180739"/>
              <a:gd name="connsiteX1" fmla="*/ 3926376 w 4915020"/>
              <a:gd name="connsiteY1" fmla="*/ 800154 h 4180739"/>
              <a:gd name="connsiteX2" fmla="*/ 3495087 w 4915020"/>
              <a:gd name="connsiteY2" fmla="*/ 2272223 h 4180739"/>
              <a:gd name="connsiteX3" fmla="*/ 4870513 w 4915020"/>
              <a:gd name="connsiteY3" fmla="*/ 3347005 h 4180739"/>
              <a:gd name="connsiteX4" fmla="*/ 1553571 w 4915020"/>
              <a:gd name="connsiteY4" fmla="*/ 4180723 h 4180739"/>
              <a:gd name="connsiteX5" fmla="*/ 491 w 4915020"/>
              <a:gd name="connsiteY5" fmla="*/ 3326561 h 4180739"/>
              <a:gd name="connsiteX6" fmla="*/ 1370562 w 4915020"/>
              <a:gd name="connsiteY6" fmla="*/ 2278894 h 4180739"/>
              <a:gd name="connsiteX7" fmla="*/ 956107 w 4915020"/>
              <a:gd name="connsiteY7" fmla="*/ 793485 h 4180739"/>
              <a:gd name="connsiteX8" fmla="*/ 1483057 w 4915020"/>
              <a:gd name="connsiteY8" fmla="*/ 0 h 4180739"/>
              <a:gd name="connsiteX9" fmla="*/ 2218159 w 4915020"/>
              <a:gd name="connsiteY9" fmla="*/ 222639 h 4180739"/>
              <a:gd name="connsiteX10" fmla="*/ 3377561 w 4915020"/>
              <a:gd name="connsiteY10" fmla="*/ 2186 h 4180739"/>
              <a:gd name="connsiteX0" fmla="*/ 3377070 w 4914529"/>
              <a:gd name="connsiteY0" fmla="*/ 2186 h 4180739"/>
              <a:gd name="connsiteX1" fmla="*/ 3925885 w 4914529"/>
              <a:gd name="connsiteY1" fmla="*/ 800154 h 4180739"/>
              <a:gd name="connsiteX2" fmla="*/ 3494596 w 4914529"/>
              <a:gd name="connsiteY2" fmla="*/ 2272223 h 4180739"/>
              <a:gd name="connsiteX3" fmla="*/ 4870022 w 4914529"/>
              <a:gd name="connsiteY3" fmla="*/ 3347005 h 4180739"/>
              <a:gd name="connsiteX4" fmla="*/ 1553080 w 4914529"/>
              <a:gd name="connsiteY4" fmla="*/ 4180723 h 4180739"/>
              <a:gd name="connsiteX5" fmla="*/ 0 w 4914529"/>
              <a:gd name="connsiteY5" fmla="*/ 3326561 h 4180739"/>
              <a:gd name="connsiteX6" fmla="*/ 1370071 w 4914529"/>
              <a:gd name="connsiteY6" fmla="*/ 2278894 h 4180739"/>
              <a:gd name="connsiteX7" fmla="*/ 955616 w 4914529"/>
              <a:gd name="connsiteY7" fmla="*/ 793485 h 4180739"/>
              <a:gd name="connsiteX8" fmla="*/ 1482566 w 4914529"/>
              <a:gd name="connsiteY8" fmla="*/ 0 h 4180739"/>
              <a:gd name="connsiteX9" fmla="*/ 2217668 w 4914529"/>
              <a:gd name="connsiteY9" fmla="*/ 222639 h 4180739"/>
              <a:gd name="connsiteX10" fmla="*/ 3377070 w 4914529"/>
              <a:gd name="connsiteY10" fmla="*/ 2186 h 4180739"/>
              <a:gd name="connsiteX0" fmla="*/ 3377070 w 4914529"/>
              <a:gd name="connsiteY0" fmla="*/ 2186 h 4180739"/>
              <a:gd name="connsiteX1" fmla="*/ 3925885 w 4914529"/>
              <a:gd name="connsiteY1" fmla="*/ 800154 h 4180739"/>
              <a:gd name="connsiteX2" fmla="*/ 3494596 w 4914529"/>
              <a:gd name="connsiteY2" fmla="*/ 2272223 h 4180739"/>
              <a:gd name="connsiteX3" fmla="*/ 4870022 w 4914529"/>
              <a:gd name="connsiteY3" fmla="*/ 3347005 h 4180739"/>
              <a:gd name="connsiteX4" fmla="*/ 1553080 w 4914529"/>
              <a:gd name="connsiteY4" fmla="*/ 4180723 h 4180739"/>
              <a:gd name="connsiteX5" fmla="*/ 0 w 4914529"/>
              <a:gd name="connsiteY5" fmla="*/ 3326561 h 4180739"/>
              <a:gd name="connsiteX6" fmla="*/ 1370071 w 4914529"/>
              <a:gd name="connsiteY6" fmla="*/ 2278894 h 4180739"/>
              <a:gd name="connsiteX7" fmla="*/ 955616 w 4914529"/>
              <a:gd name="connsiteY7" fmla="*/ 793485 h 4180739"/>
              <a:gd name="connsiteX8" fmla="*/ 1482566 w 4914529"/>
              <a:gd name="connsiteY8" fmla="*/ 0 h 4180739"/>
              <a:gd name="connsiteX9" fmla="*/ 2217668 w 4914529"/>
              <a:gd name="connsiteY9" fmla="*/ 222639 h 4180739"/>
              <a:gd name="connsiteX10" fmla="*/ 3377070 w 4914529"/>
              <a:gd name="connsiteY10" fmla="*/ 2186 h 4180739"/>
              <a:gd name="connsiteX0" fmla="*/ 3377070 w 4914499"/>
              <a:gd name="connsiteY0" fmla="*/ 2186 h 4180739"/>
              <a:gd name="connsiteX1" fmla="*/ 3933319 w 4914499"/>
              <a:gd name="connsiteY1" fmla="*/ 870779 h 4180739"/>
              <a:gd name="connsiteX2" fmla="*/ 3494596 w 4914499"/>
              <a:gd name="connsiteY2" fmla="*/ 2272223 h 4180739"/>
              <a:gd name="connsiteX3" fmla="*/ 4870022 w 4914499"/>
              <a:gd name="connsiteY3" fmla="*/ 3347005 h 4180739"/>
              <a:gd name="connsiteX4" fmla="*/ 1553080 w 4914499"/>
              <a:gd name="connsiteY4" fmla="*/ 4180723 h 4180739"/>
              <a:gd name="connsiteX5" fmla="*/ 0 w 4914499"/>
              <a:gd name="connsiteY5" fmla="*/ 3326561 h 4180739"/>
              <a:gd name="connsiteX6" fmla="*/ 1370071 w 4914499"/>
              <a:gd name="connsiteY6" fmla="*/ 2278894 h 4180739"/>
              <a:gd name="connsiteX7" fmla="*/ 955616 w 4914499"/>
              <a:gd name="connsiteY7" fmla="*/ 793485 h 4180739"/>
              <a:gd name="connsiteX8" fmla="*/ 1482566 w 4914499"/>
              <a:gd name="connsiteY8" fmla="*/ 0 h 4180739"/>
              <a:gd name="connsiteX9" fmla="*/ 2217668 w 4914499"/>
              <a:gd name="connsiteY9" fmla="*/ 222639 h 4180739"/>
              <a:gd name="connsiteX10" fmla="*/ 3377070 w 4914499"/>
              <a:gd name="connsiteY10" fmla="*/ 2186 h 4180739"/>
              <a:gd name="connsiteX0" fmla="*/ 3377070 w 4914514"/>
              <a:gd name="connsiteY0" fmla="*/ 2186 h 4180739"/>
              <a:gd name="connsiteX1" fmla="*/ 3929602 w 4914514"/>
              <a:gd name="connsiteY1" fmla="*/ 863345 h 4180739"/>
              <a:gd name="connsiteX2" fmla="*/ 3494596 w 4914514"/>
              <a:gd name="connsiteY2" fmla="*/ 2272223 h 4180739"/>
              <a:gd name="connsiteX3" fmla="*/ 4870022 w 4914514"/>
              <a:gd name="connsiteY3" fmla="*/ 3347005 h 4180739"/>
              <a:gd name="connsiteX4" fmla="*/ 1553080 w 4914514"/>
              <a:gd name="connsiteY4" fmla="*/ 4180723 h 4180739"/>
              <a:gd name="connsiteX5" fmla="*/ 0 w 4914514"/>
              <a:gd name="connsiteY5" fmla="*/ 3326561 h 4180739"/>
              <a:gd name="connsiteX6" fmla="*/ 1370071 w 4914514"/>
              <a:gd name="connsiteY6" fmla="*/ 2278894 h 4180739"/>
              <a:gd name="connsiteX7" fmla="*/ 955616 w 4914514"/>
              <a:gd name="connsiteY7" fmla="*/ 793485 h 4180739"/>
              <a:gd name="connsiteX8" fmla="*/ 1482566 w 4914514"/>
              <a:gd name="connsiteY8" fmla="*/ 0 h 4180739"/>
              <a:gd name="connsiteX9" fmla="*/ 2217668 w 4914514"/>
              <a:gd name="connsiteY9" fmla="*/ 222639 h 4180739"/>
              <a:gd name="connsiteX10" fmla="*/ 3377070 w 4914514"/>
              <a:gd name="connsiteY10" fmla="*/ 2186 h 4180739"/>
              <a:gd name="connsiteX0" fmla="*/ 3377070 w 4914514"/>
              <a:gd name="connsiteY0" fmla="*/ 2186 h 4180739"/>
              <a:gd name="connsiteX1" fmla="*/ 3929602 w 4914514"/>
              <a:gd name="connsiteY1" fmla="*/ 863345 h 4180739"/>
              <a:gd name="connsiteX2" fmla="*/ 3494596 w 4914514"/>
              <a:gd name="connsiteY2" fmla="*/ 2272223 h 4180739"/>
              <a:gd name="connsiteX3" fmla="*/ 4870022 w 4914514"/>
              <a:gd name="connsiteY3" fmla="*/ 3347005 h 4180739"/>
              <a:gd name="connsiteX4" fmla="*/ 1553080 w 4914514"/>
              <a:gd name="connsiteY4" fmla="*/ 4180723 h 4180739"/>
              <a:gd name="connsiteX5" fmla="*/ 0 w 4914514"/>
              <a:gd name="connsiteY5" fmla="*/ 3326561 h 4180739"/>
              <a:gd name="connsiteX6" fmla="*/ 1370071 w 4914514"/>
              <a:gd name="connsiteY6" fmla="*/ 2278894 h 4180739"/>
              <a:gd name="connsiteX7" fmla="*/ 955616 w 4914514"/>
              <a:gd name="connsiteY7" fmla="*/ 793485 h 4180739"/>
              <a:gd name="connsiteX8" fmla="*/ 1482566 w 4914514"/>
              <a:gd name="connsiteY8" fmla="*/ 0 h 4180739"/>
              <a:gd name="connsiteX9" fmla="*/ 2217668 w 4914514"/>
              <a:gd name="connsiteY9" fmla="*/ 222639 h 4180739"/>
              <a:gd name="connsiteX10" fmla="*/ 3377070 w 4914514"/>
              <a:gd name="connsiteY10" fmla="*/ 2186 h 4180739"/>
              <a:gd name="connsiteX0" fmla="*/ 3377070 w 4910557"/>
              <a:gd name="connsiteY0" fmla="*/ 2186 h 4180739"/>
              <a:gd name="connsiteX1" fmla="*/ 3929602 w 4910557"/>
              <a:gd name="connsiteY1" fmla="*/ 863345 h 4180739"/>
              <a:gd name="connsiteX2" fmla="*/ 3494596 w 4910557"/>
              <a:gd name="connsiteY2" fmla="*/ 2272223 h 4180739"/>
              <a:gd name="connsiteX3" fmla="*/ 4870022 w 4910557"/>
              <a:gd name="connsiteY3" fmla="*/ 3347005 h 4180739"/>
              <a:gd name="connsiteX4" fmla="*/ 1553080 w 4910557"/>
              <a:gd name="connsiteY4" fmla="*/ 4180723 h 4180739"/>
              <a:gd name="connsiteX5" fmla="*/ 0 w 4910557"/>
              <a:gd name="connsiteY5" fmla="*/ 3326561 h 4180739"/>
              <a:gd name="connsiteX6" fmla="*/ 1370071 w 4910557"/>
              <a:gd name="connsiteY6" fmla="*/ 2278894 h 4180739"/>
              <a:gd name="connsiteX7" fmla="*/ 955616 w 4910557"/>
              <a:gd name="connsiteY7" fmla="*/ 793485 h 4180739"/>
              <a:gd name="connsiteX8" fmla="*/ 1482566 w 4910557"/>
              <a:gd name="connsiteY8" fmla="*/ 0 h 4180739"/>
              <a:gd name="connsiteX9" fmla="*/ 2217668 w 4910557"/>
              <a:gd name="connsiteY9" fmla="*/ 222639 h 4180739"/>
              <a:gd name="connsiteX10" fmla="*/ 3377070 w 4910557"/>
              <a:gd name="connsiteY10" fmla="*/ 2186 h 4180739"/>
              <a:gd name="connsiteX0" fmla="*/ 3377070 w 4910557"/>
              <a:gd name="connsiteY0" fmla="*/ 2186 h 4180739"/>
              <a:gd name="connsiteX1" fmla="*/ 3929602 w 4910557"/>
              <a:gd name="connsiteY1" fmla="*/ 863345 h 4180739"/>
              <a:gd name="connsiteX2" fmla="*/ 3494596 w 4910557"/>
              <a:gd name="connsiteY2" fmla="*/ 2272223 h 4180739"/>
              <a:gd name="connsiteX3" fmla="*/ 4870022 w 4910557"/>
              <a:gd name="connsiteY3" fmla="*/ 3347005 h 4180739"/>
              <a:gd name="connsiteX4" fmla="*/ 1553080 w 4910557"/>
              <a:gd name="connsiteY4" fmla="*/ 4180723 h 4180739"/>
              <a:gd name="connsiteX5" fmla="*/ 0 w 4910557"/>
              <a:gd name="connsiteY5" fmla="*/ 3326561 h 4180739"/>
              <a:gd name="connsiteX6" fmla="*/ 1370071 w 4910557"/>
              <a:gd name="connsiteY6" fmla="*/ 2278894 h 4180739"/>
              <a:gd name="connsiteX7" fmla="*/ 955616 w 4910557"/>
              <a:gd name="connsiteY7" fmla="*/ 793485 h 4180739"/>
              <a:gd name="connsiteX8" fmla="*/ 1482566 w 4910557"/>
              <a:gd name="connsiteY8" fmla="*/ 0 h 4180739"/>
              <a:gd name="connsiteX9" fmla="*/ 2217668 w 4910557"/>
              <a:gd name="connsiteY9" fmla="*/ 222639 h 4180739"/>
              <a:gd name="connsiteX10" fmla="*/ 3377070 w 4910557"/>
              <a:gd name="connsiteY10" fmla="*/ 2186 h 4180739"/>
              <a:gd name="connsiteX0" fmla="*/ 3377070 w 4870022"/>
              <a:gd name="connsiteY0" fmla="*/ 2186 h 4180739"/>
              <a:gd name="connsiteX1" fmla="*/ 3929602 w 4870022"/>
              <a:gd name="connsiteY1" fmla="*/ 863345 h 4180739"/>
              <a:gd name="connsiteX2" fmla="*/ 3494596 w 4870022"/>
              <a:gd name="connsiteY2" fmla="*/ 2272223 h 4180739"/>
              <a:gd name="connsiteX3" fmla="*/ 4870022 w 4870022"/>
              <a:gd name="connsiteY3" fmla="*/ 3347005 h 4180739"/>
              <a:gd name="connsiteX4" fmla="*/ 1553080 w 4870022"/>
              <a:gd name="connsiteY4" fmla="*/ 4180723 h 4180739"/>
              <a:gd name="connsiteX5" fmla="*/ 0 w 4870022"/>
              <a:gd name="connsiteY5" fmla="*/ 3326561 h 4180739"/>
              <a:gd name="connsiteX6" fmla="*/ 1370071 w 4870022"/>
              <a:gd name="connsiteY6" fmla="*/ 2278894 h 4180739"/>
              <a:gd name="connsiteX7" fmla="*/ 955616 w 4870022"/>
              <a:gd name="connsiteY7" fmla="*/ 793485 h 4180739"/>
              <a:gd name="connsiteX8" fmla="*/ 1482566 w 4870022"/>
              <a:gd name="connsiteY8" fmla="*/ 0 h 4180739"/>
              <a:gd name="connsiteX9" fmla="*/ 2217668 w 4870022"/>
              <a:gd name="connsiteY9" fmla="*/ 222639 h 4180739"/>
              <a:gd name="connsiteX10" fmla="*/ 3377070 w 4870022"/>
              <a:gd name="connsiteY10" fmla="*/ 2186 h 4180739"/>
              <a:gd name="connsiteX0" fmla="*/ 3377070 w 4870022"/>
              <a:gd name="connsiteY0" fmla="*/ 2186 h 4180739"/>
              <a:gd name="connsiteX1" fmla="*/ 3929602 w 4870022"/>
              <a:gd name="connsiteY1" fmla="*/ 863345 h 4180739"/>
              <a:gd name="connsiteX2" fmla="*/ 3494596 w 4870022"/>
              <a:gd name="connsiteY2" fmla="*/ 2272223 h 4180739"/>
              <a:gd name="connsiteX3" fmla="*/ 4870022 w 4870022"/>
              <a:gd name="connsiteY3" fmla="*/ 3347005 h 4180739"/>
              <a:gd name="connsiteX4" fmla="*/ 1553080 w 4870022"/>
              <a:gd name="connsiteY4" fmla="*/ 4180723 h 4180739"/>
              <a:gd name="connsiteX5" fmla="*/ 0 w 4870022"/>
              <a:gd name="connsiteY5" fmla="*/ 3326561 h 4180739"/>
              <a:gd name="connsiteX6" fmla="*/ 1370071 w 4870022"/>
              <a:gd name="connsiteY6" fmla="*/ 2278894 h 4180739"/>
              <a:gd name="connsiteX7" fmla="*/ 955616 w 4870022"/>
              <a:gd name="connsiteY7" fmla="*/ 793485 h 4180739"/>
              <a:gd name="connsiteX8" fmla="*/ 1482566 w 4870022"/>
              <a:gd name="connsiteY8" fmla="*/ 0 h 4180739"/>
              <a:gd name="connsiteX9" fmla="*/ 2217668 w 4870022"/>
              <a:gd name="connsiteY9" fmla="*/ 222639 h 4180739"/>
              <a:gd name="connsiteX10" fmla="*/ 3377070 w 4870022"/>
              <a:gd name="connsiteY10" fmla="*/ 2186 h 4180739"/>
              <a:gd name="connsiteX0" fmla="*/ 3377070 w 4870022"/>
              <a:gd name="connsiteY0" fmla="*/ 2186 h 4180739"/>
              <a:gd name="connsiteX1" fmla="*/ 3929602 w 4870022"/>
              <a:gd name="connsiteY1" fmla="*/ 863345 h 4180739"/>
              <a:gd name="connsiteX2" fmla="*/ 3494596 w 4870022"/>
              <a:gd name="connsiteY2" fmla="*/ 2272223 h 4180739"/>
              <a:gd name="connsiteX3" fmla="*/ 4870022 w 4870022"/>
              <a:gd name="connsiteY3" fmla="*/ 3347005 h 4180739"/>
              <a:gd name="connsiteX4" fmla="*/ 1553080 w 4870022"/>
              <a:gd name="connsiteY4" fmla="*/ 4180723 h 4180739"/>
              <a:gd name="connsiteX5" fmla="*/ 0 w 4870022"/>
              <a:gd name="connsiteY5" fmla="*/ 3326561 h 4180739"/>
              <a:gd name="connsiteX6" fmla="*/ 1370071 w 4870022"/>
              <a:gd name="connsiteY6" fmla="*/ 2278894 h 4180739"/>
              <a:gd name="connsiteX7" fmla="*/ 955616 w 4870022"/>
              <a:gd name="connsiteY7" fmla="*/ 793485 h 4180739"/>
              <a:gd name="connsiteX8" fmla="*/ 1482566 w 4870022"/>
              <a:gd name="connsiteY8" fmla="*/ 0 h 4180739"/>
              <a:gd name="connsiteX9" fmla="*/ 2217668 w 4870022"/>
              <a:gd name="connsiteY9" fmla="*/ 222639 h 4180739"/>
              <a:gd name="connsiteX10" fmla="*/ 3377070 w 4870022"/>
              <a:gd name="connsiteY10" fmla="*/ 2186 h 4180739"/>
              <a:gd name="connsiteX0" fmla="*/ 3377070 w 4870022"/>
              <a:gd name="connsiteY0" fmla="*/ 2186 h 4180739"/>
              <a:gd name="connsiteX1" fmla="*/ 3929602 w 4870022"/>
              <a:gd name="connsiteY1" fmla="*/ 863345 h 4180739"/>
              <a:gd name="connsiteX2" fmla="*/ 3494596 w 4870022"/>
              <a:gd name="connsiteY2" fmla="*/ 2272223 h 4180739"/>
              <a:gd name="connsiteX3" fmla="*/ 4870022 w 4870022"/>
              <a:gd name="connsiteY3" fmla="*/ 3347005 h 4180739"/>
              <a:gd name="connsiteX4" fmla="*/ 1553080 w 4870022"/>
              <a:gd name="connsiteY4" fmla="*/ 4180723 h 4180739"/>
              <a:gd name="connsiteX5" fmla="*/ 0 w 4870022"/>
              <a:gd name="connsiteY5" fmla="*/ 3326561 h 4180739"/>
              <a:gd name="connsiteX6" fmla="*/ 1370071 w 4870022"/>
              <a:gd name="connsiteY6" fmla="*/ 2278894 h 4180739"/>
              <a:gd name="connsiteX7" fmla="*/ 955616 w 4870022"/>
              <a:gd name="connsiteY7" fmla="*/ 793485 h 4180739"/>
              <a:gd name="connsiteX8" fmla="*/ 1482566 w 4870022"/>
              <a:gd name="connsiteY8" fmla="*/ 0 h 4180739"/>
              <a:gd name="connsiteX9" fmla="*/ 2217668 w 4870022"/>
              <a:gd name="connsiteY9" fmla="*/ 222639 h 4180739"/>
              <a:gd name="connsiteX10" fmla="*/ 3377070 w 4870022"/>
              <a:gd name="connsiteY10" fmla="*/ 2186 h 4180739"/>
              <a:gd name="connsiteX0" fmla="*/ 3377070 w 4870022"/>
              <a:gd name="connsiteY0" fmla="*/ 2186 h 4180739"/>
              <a:gd name="connsiteX1" fmla="*/ 3929602 w 4870022"/>
              <a:gd name="connsiteY1" fmla="*/ 863345 h 4180739"/>
              <a:gd name="connsiteX2" fmla="*/ 3494596 w 4870022"/>
              <a:gd name="connsiteY2" fmla="*/ 2272223 h 4180739"/>
              <a:gd name="connsiteX3" fmla="*/ 4870022 w 4870022"/>
              <a:gd name="connsiteY3" fmla="*/ 3347005 h 4180739"/>
              <a:gd name="connsiteX4" fmla="*/ 1553080 w 4870022"/>
              <a:gd name="connsiteY4" fmla="*/ 4180723 h 4180739"/>
              <a:gd name="connsiteX5" fmla="*/ 0 w 4870022"/>
              <a:gd name="connsiteY5" fmla="*/ 3326561 h 4180739"/>
              <a:gd name="connsiteX6" fmla="*/ 1370071 w 4870022"/>
              <a:gd name="connsiteY6" fmla="*/ 2278894 h 4180739"/>
              <a:gd name="connsiteX7" fmla="*/ 955616 w 4870022"/>
              <a:gd name="connsiteY7" fmla="*/ 793485 h 4180739"/>
              <a:gd name="connsiteX8" fmla="*/ 1482566 w 4870022"/>
              <a:gd name="connsiteY8" fmla="*/ 0 h 4180739"/>
              <a:gd name="connsiteX9" fmla="*/ 2217668 w 4870022"/>
              <a:gd name="connsiteY9" fmla="*/ 222639 h 4180739"/>
              <a:gd name="connsiteX10" fmla="*/ 3377070 w 4870022"/>
              <a:gd name="connsiteY10" fmla="*/ 2186 h 4180739"/>
              <a:gd name="connsiteX0" fmla="*/ 3377070 w 4870022"/>
              <a:gd name="connsiteY0" fmla="*/ 2186 h 4180739"/>
              <a:gd name="connsiteX1" fmla="*/ 3929602 w 4870022"/>
              <a:gd name="connsiteY1" fmla="*/ 863345 h 4180739"/>
              <a:gd name="connsiteX2" fmla="*/ 3494596 w 4870022"/>
              <a:gd name="connsiteY2" fmla="*/ 2272223 h 4180739"/>
              <a:gd name="connsiteX3" fmla="*/ 4870022 w 4870022"/>
              <a:gd name="connsiteY3" fmla="*/ 3347005 h 4180739"/>
              <a:gd name="connsiteX4" fmla="*/ 1553080 w 4870022"/>
              <a:gd name="connsiteY4" fmla="*/ 4180723 h 4180739"/>
              <a:gd name="connsiteX5" fmla="*/ 0 w 4870022"/>
              <a:gd name="connsiteY5" fmla="*/ 3326561 h 4180739"/>
              <a:gd name="connsiteX6" fmla="*/ 1370071 w 4870022"/>
              <a:gd name="connsiteY6" fmla="*/ 2278894 h 4180739"/>
              <a:gd name="connsiteX7" fmla="*/ 955616 w 4870022"/>
              <a:gd name="connsiteY7" fmla="*/ 793485 h 4180739"/>
              <a:gd name="connsiteX8" fmla="*/ 1482566 w 4870022"/>
              <a:gd name="connsiteY8" fmla="*/ 0 h 4180739"/>
              <a:gd name="connsiteX9" fmla="*/ 2217668 w 4870022"/>
              <a:gd name="connsiteY9" fmla="*/ 222639 h 4180739"/>
              <a:gd name="connsiteX10" fmla="*/ 3377070 w 4870022"/>
              <a:gd name="connsiteY10" fmla="*/ 2186 h 4180739"/>
              <a:gd name="connsiteX0" fmla="*/ 3377070 w 4870022"/>
              <a:gd name="connsiteY0" fmla="*/ 2186 h 4153977"/>
              <a:gd name="connsiteX1" fmla="*/ 3929602 w 4870022"/>
              <a:gd name="connsiteY1" fmla="*/ 863345 h 4153977"/>
              <a:gd name="connsiteX2" fmla="*/ 3494596 w 4870022"/>
              <a:gd name="connsiteY2" fmla="*/ 2272223 h 4153977"/>
              <a:gd name="connsiteX3" fmla="*/ 4870022 w 4870022"/>
              <a:gd name="connsiteY3" fmla="*/ 3347005 h 4153977"/>
              <a:gd name="connsiteX4" fmla="*/ 1615527 w 4870022"/>
              <a:gd name="connsiteY4" fmla="*/ 4153960 h 4153977"/>
              <a:gd name="connsiteX5" fmla="*/ 0 w 4870022"/>
              <a:gd name="connsiteY5" fmla="*/ 3326561 h 4153977"/>
              <a:gd name="connsiteX6" fmla="*/ 1370071 w 4870022"/>
              <a:gd name="connsiteY6" fmla="*/ 2278894 h 4153977"/>
              <a:gd name="connsiteX7" fmla="*/ 955616 w 4870022"/>
              <a:gd name="connsiteY7" fmla="*/ 793485 h 4153977"/>
              <a:gd name="connsiteX8" fmla="*/ 1482566 w 4870022"/>
              <a:gd name="connsiteY8" fmla="*/ 0 h 4153977"/>
              <a:gd name="connsiteX9" fmla="*/ 2217668 w 4870022"/>
              <a:gd name="connsiteY9" fmla="*/ 222639 h 4153977"/>
              <a:gd name="connsiteX10" fmla="*/ 3377070 w 4870022"/>
              <a:gd name="connsiteY10" fmla="*/ 2186 h 4153977"/>
              <a:gd name="connsiteX0" fmla="*/ 3377070 w 4870022"/>
              <a:gd name="connsiteY0" fmla="*/ 2186 h 4153977"/>
              <a:gd name="connsiteX1" fmla="*/ 3929602 w 4870022"/>
              <a:gd name="connsiteY1" fmla="*/ 863345 h 4153977"/>
              <a:gd name="connsiteX2" fmla="*/ 3494596 w 4870022"/>
              <a:gd name="connsiteY2" fmla="*/ 2272223 h 4153977"/>
              <a:gd name="connsiteX3" fmla="*/ 4870022 w 4870022"/>
              <a:gd name="connsiteY3" fmla="*/ 3347005 h 4153977"/>
              <a:gd name="connsiteX4" fmla="*/ 1615527 w 4870022"/>
              <a:gd name="connsiteY4" fmla="*/ 4153960 h 4153977"/>
              <a:gd name="connsiteX5" fmla="*/ 0 w 4870022"/>
              <a:gd name="connsiteY5" fmla="*/ 3326561 h 4153977"/>
              <a:gd name="connsiteX6" fmla="*/ 1370071 w 4870022"/>
              <a:gd name="connsiteY6" fmla="*/ 2278894 h 4153977"/>
              <a:gd name="connsiteX7" fmla="*/ 955616 w 4870022"/>
              <a:gd name="connsiteY7" fmla="*/ 793485 h 4153977"/>
              <a:gd name="connsiteX8" fmla="*/ 1482566 w 4870022"/>
              <a:gd name="connsiteY8" fmla="*/ 0 h 4153977"/>
              <a:gd name="connsiteX9" fmla="*/ 2217668 w 4870022"/>
              <a:gd name="connsiteY9" fmla="*/ 222639 h 4153977"/>
              <a:gd name="connsiteX10" fmla="*/ 3377070 w 4870022"/>
              <a:gd name="connsiteY10" fmla="*/ 2186 h 4153977"/>
              <a:gd name="connsiteX0" fmla="*/ 3377070 w 4870022"/>
              <a:gd name="connsiteY0" fmla="*/ 2186 h 4161453"/>
              <a:gd name="connsiteX1" fmla="*/ 3929602 w 4870022"/>
              <a:gd name="connsiteY1" fmla="*/ 863345 h 4161453"/>
              <a:gd name="connsiteX2" fmla="*/ 3494596 w 4870022"/>
              <a:gd name="connsiteY2" fmla="*/ 2272223 h 4161453"/>
              <a:gd name="connsiteX3" fmla="*/ 4870022 w 4870022"/>
              <a:gd name="connsiteY3" fmla="*/ 3347005 h 4161453"/>
              <a:gd name="connsiteX4" fmla="*/ 1615527 w 4870022"/>
              <a:gd name="connsiteY4" fmla="*/ 4153960 h 4161453"/>
              <a:gd name="connsiteX5" fmla="*/ 0 w 4870022"/>
              <a:gd name="connsiteY5" fmla="*/ 3326561 h 4161453"/>
              <a:gd name="connsiteX6" fmla="*/ 1370071 w 4870022"/>
              <a:gd name="connsiteY6" fmla="*/ 2278894 h 4161453"/>
              <a:gd name="connsiteX7" fmla="*/ 955616 w 4870022"/>
              <a:gd name="connsiteY7" fmla="*/ 793485 h 4161453"/>
              <a:gd name="connsiteX8" fmla="*/ 1482566 w 4870022"/>
              <a:gd name="connsiteY8" fmla="*/ 0 h 4161453"/>
              <a:gd name="connsiteX9" fmla="*/ 2217668 w 4870022"/>
              <a:gd name="connsiteY9" fmla="*/ 222639 h 4161453"/>
              <a:gd name="connsiteX10" fmla="*/ 3377070 w 4870022"/>
              <a:gd name="connsiteY10" fmla="*/ 2186 h 4161453"/>
              <a:gd name="connsiteX0" fmla="*/ 3377070 w 4870022"/>
              <a:gd name="connsiteY0" fmla="*/ 2186 h 4161453"/>
              <a:gd name="connsiteX1" fmla="*/ 3929602 w 4870022"/>
              <a:gd name="connsiteY1" fmla="*/ 863345 h 4161453"/>
              <a:gd name="connsiteX2" fmla="*/ 3494596 w 4870022"/>
              <a:gd name="connsiteY2" fmla="*/ 2272223 h 4161453"/>
              <a:gd name="connsiteX3" fmla="*/ 4870022 w 4870022"/>
              <a:gd name="connsiteY3" fmla="*/ 3347005 h 4161453"/>
              <a:gd name="connsiteX4" fmla="*/ 1615527 w 4870022"/>
              <a:gd name="connsiteY4" fmla="*/ 4153960 h 4161453"/>
              <a:gd name="connsiteX5" fmla="*/ 0 w 4870022"/>
              <a:gd name="connsiteY5" fmla="*/ 3326561 h 4161453"/>
              <a:gd name="connsiteX6" fmla="*/ 1370071 w 4870022"/>
              <a:gd name="connsiteY6" fmla="*/ 2278894 h 4161453"/>
              <a:gd name="connsiteX7" fmla="*/ 955616 w 4870022"/>
              <a:gd name="connsiteY7" fmla="*/ 793485 h 4161453"/>
              <a:gd name="connsiteX8" fmla="*/ 1482566 w 4870022"/>
              <a:gd name="connsiteY8" fmla="*/ 0 h 4161453"/>
              <a:gd name="connsiteX9" fmla="*/ 2217668 w 4870022"/>
              <a:gd name="connsiteY9" fmla="*/ 222639 h 4161453"/>
              <a:gd name="connsiteX10" fmla="*/ 3377070 w 4870022"/>
              <a:gd name="connsiteY10" fmla="*/ 2186 h 4161453"/>
              <a:gd name="connsiteX0" fmla="*/ 3377070 w 4870022"/>
              <a:gd name="connsiteY0" fmla="*/ 2186 h 4180674"/>
              <a:gd name="connsiteX1" fmla="*/ 3929602 w 4870022"/>
              <a:gd name="connsiteY1" fmla="*/ 863345 h 4180674"/>
              <a:gd name="connsiteX2" fmla="*/ 3494596 w 4870022"/>
              <a:gd name="connsiteY2" fmla="*/ 2272223 h 4180674"/>
              <a:gd name="connsiteX3" fmla="*/ 4870022 w 4870022"/>
              <a:gd name="connsiteY3" fmla="*/ 3347005 h 4180674"/>
              <a:gd name="connsiteX4" fmla="*/ 1615527 w 4870022"/>
              <a:gd name="connsiteY4" fmla="*/ 4153960 h 4180674"/>
              <a:gd name="connsiteX5" fmla="*/ 0 w 4870022"/>
              <a:gd name="connsiteY5" fmla="*/ 3326561 h 4180674"/>
              <a:gd name="connsiteX6" fmla="*/ 1370071 w 4870022"/>
              <a:gd name="connsiteY6" fmla="*/ 2278894 h 4180674"/>
              <a:gd name="connsiteX7" fmla="*/ 955616 w 4870022"/>
              <a:gd name="connsiteY7" fmla="*/ 793485 h 4180674"/>
              <a:gd name="connsiteX8" fmla="*/ 1482566 w 4870022"/>
              <a:gd name="connsiteY8" fmla="*/ 0 h 4180674"/>
              <a:gd name="connsiteX9" fmla="*/ 2217668 w 4870022"/>
              <a:gd name="connsiteY9" fmla="*/ 222639 h 4180674"/>
              <a:gd name="connsiteX10" fmla="*/ 3377070 w 4870022"/>
              <a:gd name="connsiteY10" fmla="*/ 2186 h 4180674"/>
              <a:gd name="connsiteX0" fmla="*/ 3377070 w 4870022"/>
              <a:gd name="connsiteY0" fmla="*/ 2186 h 4211083"/>
              <a:gd name="connsiteX1" fmla="*/ 3929602 w 4870022"/>
              <a:gd name="connsiteY1" fmla="*/ 863345 h 4211083"/>
              <a:gd name="connsiteX2" fmla="*/ 3494596 w 4870022"/>
              <a:gd name="connsiteY2" fmla="*/ 2272223 h 4211083"/>
              <a:gd name="connsiteX3" fmla="*/ 4870022 w 4870022"/>
              <a:gd name="connsiteY3" fmla="*/ 3347005 h 4211083"/>
              <a:gd name="connsiteX4" fmla="*/ 1615527 w 4870022"/>
              <a:gd name="connsiteY4" fmla="*/ 4153960 h 4211083"/>
              <a:gd name="connsiteX5" fmla="*/ 0 w 4870022"/>
              <a:gd name="connsiteY5" fmla="*/ 3326561 h 4211083"/>
              <a:gd name="connsiteX6" fmla="*/ 1370071 w 4870022"/>
              <a:gd name="connsiteY6" fmla="*/ 2278894 h 4211083"/>
              <a:gd name="connsiteX7" fmla="*/ 955616 w 4870022"/>
              <a:gd name="connsiteY7" fmla="*/ 793485 h 4211083"/>
              <a:gd name="connsiteX8" fmla="*/ 1482566 w 4870022"/>
              <a:gd name="connsiteY8" fmla="*/ 0 h 4211083"/>
              <a:gd name="connsiteX9" fmla="*/ 2217668 w 4870022"/>
              <a:gd name="connsiteY9" fmla="*/ 222639 h 4211083"/>
              <a:gd name="connsiteX10" fmla="*/ 3377070 w 4870022"/>
              <a:gd name="connsiteY10" fmla="*/ 2186 h 4211083"/>
              <a:gd name="connsiteX0" fmla="*/ 3377070 w 4870022"/>
              <a:gd name="connsiteY0" fmla="*/ 2186 h 4199551"/>
              <a:gd name="connsiteX1" fmla="*/ 3929602 w 4870022"/>
              <a:gd name="connsiteY1" fmla="*/ 863345 h 4199551"/>
              <a:gd name="connsiteX2" fmla="*/ 3494596 w 4870022"/>
              <a:gd name="connsiteY2" fmla="*/ 2272223 h 4199551"/>
              <a:gd name="connsiteX3" fmla="*/ 4870022 w 4870022"/>
              <a:gd name="connsiteY3" fmla="*/ 3347005 h 4199551"/>
              <a:gd name="connsiteX4" fmla="*/ 1615527 w 4870022"/>
              <a:gd name="connsiteY4" fmla="*/ 4153960 h 4199551"/>
              <a:gd name="connsiteX5" fmla="*/ 0 w 4870022"/>
              <a:gd name="connsiteY5" fmla="*/ 3326561 h 4199551"/>
              <a:gd name="connsiteX6" fmla="*/ 1370071 w 4870022"/>
              <a:gd name="connsiteY6" fmla="*/ 2278894 h 4199551"/>
              <a:gd name="connsiteX7" fmla="*/ 955616 w 4870022"/>
              <a:gd name="connsiteY7" fmla="*/ 793485 h 4199551"/>
              <a:gd name="connsiteX8" fmla="*/ 1482566 w 4870022"/>
              <a:gd name="connsiteY8" fmla="*/ 0 h 4199551"/>
              <a:gd name="connsiteX9" fmla="*/ 2217668 w 4870022"/>
              <a:gd name="connsiteY9" fmla="*/ 222639 h 4199551"/>
              <a:gd name="connsiteX10" fmla="*/ 3377070 w 4870022"/>
              <a:gd name="connsiteY10" fmla="*/ 2186 h 4199551"/>
              <a:gd name="connsiteX0" fmla="*/ 3485794 w 4978746"/>
              <a:gd name="connsiteY0" fmla="*/ 2186 h 3469830"/>
              <a:gd name="connsiteX1" fmla="*/ 4038326 w 4978746"/>
              <a:gd name="connsiteY1" fmla="*/ 863345 h 3469830"/>
              <a:gd name="connsiteX2" fmla="*/ 3603320 w 4978746"/>
              <a:gd name="connsiteY2" fmla="*/ 2272223 h 3469830"/>
              <a:gd name="connsiteX3" fmla="*/ 4978746 w 4978746"/>
              <a:gd name="connsiteY3" fmla="*/ 3347005 h 3469830"/>
              <a:gd name="connsiteX4" fmla="*/ 108724 w 4978746"/>
              <a:gd name="connsiteY4" fmla="*/ 3326561 h 3469830"/>
              <a:gd name="connsiteX5" fmla="*/ 1478795 w 4978746"/>
              <a:gd name="connsiteY5" fmla="*/ 2278894 h 3469830"/>
              <a:gd name="connsiteX6" fmla="*/ 1064340 w 4978746"/>
              <a:gd name="connsiteY6" fmla="*/ 793485 h 3469830"/>
              <a:gd name="connsiteX7" fmla="*/ 1591290 w 4978746"/>
              <a:gd name="connsiteY7" fmla="*/ 0 h 3469830"/>
              <a:gd name="connsiteX8" fmla="*/ 2326392 w 4978746"/>
              <a:gd name="connsiteY8" fmla="*/ 222639 h 3469830"/>
              <a:gd name="connsiteX9" fmla="*/ 3485794 w 4978746"/>
              <a:gd name="connsiteY9" fmla="*/ 2186 h 3469830"/>
              <a:gd name="connsiteX0" fmla="*/ 3377070 w 4870022"/>
              <a:gd name="connsiteY0" fmla="*/ 2186 h 3469830"/>
              <a:gd name="connsiteX1" fmla="*/ 3929602 w 4870022"/>
              <a:gd name="connsiteY1" fmla="*/ 863345 h 3469830"/>
              <a:gd name="connsiteX2" fmla="*/ 3494596 w 4870022"/>
              <a:gd name="connsiteY2" fmla="*/ 2272223 h 3469830"/>
              <a:gd name="connsiteX3" fmla="*/ 4870022 w 4870022"/>
              <a:gd name="connsiteY3" fmla="*/ 3347005 h 3469830"/>
              <a:gd name="connsiteX4" fmla="*/ 0 w 4870022"/>
              <a:gd name="connsiteY4" fmla="*/ 3326561 h 3469830"/>
              <a:gd name="connsiteX5" fmla="*/ 1370071 w 4870022"/>
              <a:gd name="connsiteY5" fmla="*/ 2278894 h 3469830"/>
              <a:gd name="connsiteX6" fmla="*/ 955616 w 4870022"/>
              <a:gd name="connsiteY6" fmla="*/ 793485 h 3469830"/>
              <a:gd name="connsiteX7" fmla="*/ 1482566 w 4870022"/>
              <a:gd name="connsiteY7" fmla="*/ 0 h 3469830"/>
              <a:gd name="connsiteX8" fmla="*/ 2217668 w 4870022"/>
              <a:gd name="connsiteY8" fmla="*/ 222639 h 3469830"/>
              <a:gd name="connsiteX9" fmla="*/ 3377070 w 4870022"/>
              <a:gd name="connsiteY9" fmla="*/ 2186 h 3469830"/>
              <a:gd name="connsiteX0" fmla="*/ 3377070 w 4870022"/>
              <a:gd name="connsiteY0" fmla="*/ 2186 h 3430522"/>
              <a:gd name="connsiteX1" fmla="*/ 3929602 w 4870022"/>
              <a:gd name="connsiteY1" fmla="*/ 863345 h 3430522"/>
              <a:gd name="connsiteX2" fmla="*/ 3494596 w 4870022"/>
              <a:gd name="connsiteY2" fmla="*/ 2272223 h 3430522"/>
              <a:gd name="connsiteX3" fmla="*/ 4870022 w 4870022"/>
              <a:gd name="connsiteY3" fmla="*/ 3347005 h 3430522"/>
              <a:gd name="connsiteX4" fmla="*/ 0 w 4870022"/>
              <a:gd name="connsiteY4" fmla="*/ 3326561 h 3430522"/>
              <a:gd name="connsiteX5" fmla="*/ 1370071 w 4870022"/>
              <a:gd name="connsiteY5" fmla="*/ 2278894 h 3430522"/>
              <a:gd name="connsiteX6" fmla="*/ 955616 w 4870022"/>
              <a:gd name="connsiteY6" fmla="*/ 793485 h 3430522"/>
              <a:gd name="connsiteX7" fmla="*/ 1482566 w 4870022"/>
              <a:gd name="connsiteY7" fmla="*/ 0 h 3430522"/>
              <a:gd name="connsiteX8" fmla="*/ 2217668 w 4870022"/>
              <a:gd name="connsiteY8" fmla="*/ 222639 h 3430522"/>
              <a:gd name="connsiteX9" fmla="*/ 3377070 w 4870022"/>
              <a:gd name="connsiteY9" fmla="*/ 2186 h 3430522"/>
              <a:gd name="connsiteX0" fmla="*/ 3377070 w 4870022"/>
              <a:gd name="connsiteY0" fmla="*/ 2186 h 3369631"/>
              <a:gd name="connsiteX1" fmla="*/ 3929602 w 4870022"/>
              <a:gd name="connsiteY1" fmla="*/ 863345 h 3369631"/>
              <a:gd name="connsiteX2" fmla="*/ 3494596 w 4870022"/>
              <a:gd name="connsiteY2" fmla="*/ 2272223 h 3369631"/>
              <a:gd name="connsiteX3" fmla="*/ 4870022 w 4870022"/>
              <a:gd name="connsiteY3" fmla="*/ 3347005 h 3369631"/>
              <a:gd name="connsiteX4" fmla="*/ 0 w 4870022"/>
              <a:gd name="connsiteY4" fmla="*/ 3326561 h 3369631"/>
              <a:gd name="connsiteX5" fmla="*/ 1370071 w 4870022"/>
              <a:gd name="connsiteY5" fmla="*/ 2278894 h 3369631"/>
              <a:gd name="connsiteX6" fmla="*/ 955616 w 4870022"/>
              <a:gd name="connsiteY6" fmla="*/ 793485 h 3369631"/>
              <a:gd name="connsiteX7" fmla="*/ 1482566 w 4870022"/>
              <a:gd name="connsiteY7" fmla="*/ 0 h 3369631"/>
              <a:gd name="connsiteX8" fmla="*/ 2217668 w 4870022"/>
              <a:gd name="connsiteY8" fmla="*/ 222639 h 3369631"/>
              <a:gd name="connsiteX9" fmla="*/ 3377070 w 4870022"/>
              <a:gd name="connsiteY9" fmla="*/ 2186 h 336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70022" h="3369631">
                <a:moveTo>
                  <a:pt x="3377070" y="2186"/>
                </a:moveTo>
                <a:cubicBezTo>
                  <a:pt x="3679224" y="244280"/>
                  <a:pt x="3929014" y="484500"/>
                  <a:pt x="3929602" y="863345"/>
                </a:cubicBezTo>
                <a:cubicBezTo>
                  <a:pt x="3930605" y="1509314"/>
                  <a:pt x="3514749" y="1772723"/>
                  <a:pt x="3494596" y="2272223"/>
                </a:cubicBezTo>
                <a:cubicBezTo>
                  <a:pt x="3469196" y="2901757"/>
                  <a:pt x="4175130" y="3121848"/>
                  <a:pt x="4870022" y="3347005"/>
                </a:cubicBezTo>
                <a:cubicBezTo>
                  <a:pt x="4172328" y="3384416"/>
                  <a:pt x="713953" y="3373952"/>
                  <a:pt x="0" y="3326561"/>
                </a:cubicBezTo>
                <a:cubicBezTo>
                  <a:pt x="699908" y="2964126"/>
                  <a:pt x="1370636" y="2656468"/>
                  <a:pt x="1370071" y="2278894"/>
                </a:cubicBezTo>
                <a:cubicBezTo>
                  <a:pt x="1369506" y="1901320"/>
                  <a:pt x="919490" y="1480294"/>
                  <a:pt x="955616" y="793485"/>
                </a:cubicBezTo>
                <a:cubicBezTo>
                  <a:pt x="975973" y="406469"/>
                  <a:pt x="1290809" y="180634"/>
                  <a:pt x="1482566" y="0"/>
                </a:cubicBezTo>
                <a:cubicBezTo>
                  <a:pt x="1505314" y="97276"/>
                  <a:pt x="1865528" y="203372"/>
                  <a:pt x="2217668" y="222639"/>
                </a:cubicBezTo>
                <a:cubicBezTo>
                  <a:pt x="2607581" y="243973"/>
                  <a:pt x="3349064" y="184295"/>
                  <a:pt x="3377070" y="218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  <a:scene3d>
            <a:camera prst="orthographicFront"/>
            <a:lightRig rig="threePt" dir="t"/>
          </a:scene3d>
          <a:sp3d extrusionH="12700000" prstMaterial="clear">
            <a:bevelT w="635000" h="635000"/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Oval 38"/>
          <p:cNvSpPr/>
          <p:nvPr/>
        </p:nvSpPr>
        <p:spPr>
          <a:xfrm>
            <a:off x="3611880" y="3028132"/>
            <a:ext cx="1881051" cy="419101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2110810" y="3218656"/>
            <a:ext cx="1508689" cy="3348318"/>
          </a:xfrm>
          <a:custGeom>
            <a:avLst/>
            <a:gdLst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88258 w 2084294"/>
              <a:gd name="connsiteY3" fmla="*/ 3065930 h 4625789"/>
              <a:gd name="connsiteX4" fmla="*/ 591670 w 2084294"/>
              <a:gd name="connsiteY4" fmla="*/ 3993777 h 4625789"/>
              <a:gd name="connsiteX5" fmla="*/ 2084294 w 2084294"/>
              <a:gd name="connsiteY5" fmla="*/ 4625789 h 4625789"/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88258 w 2084294"/>
              <a:gd name="connsiteY3" fmla="*/ 3065930 h 4625789"/>
              <a:gd name="connsiteX4" fmla="*/ 2084294 w 2084294"/>
              <a:gd name="connsiteY4" fmla="*/ 4625789 h 4625789"/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88258 w 2084294"/>
              <a:gd name="connsiteY3" fmla="*/ 3065930 h 4625789"/>
              <a:gd name="connsiteX4" fmla="*/ 2084294 w 2084294"/>
              <a:gd name="connsiteY4" fmla="*/ 4625789 h 4625789"/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88258 w 2084294"/>
              <a:gd name="connsiteY3" fmla="*/ 3065930 h 4625789"/>
              <a:gd name="connsiteX4" fmla="*/ 2084294 w 2084294"/>
              <a:gd name="connsiteY4" fmla="*/ 4625789 h 4625789"/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88258 w 2084294"/>
              <a:gd name="connsiteY3" fmla="*/ 3065930 h 4625789"/>
              <a:gd name="connsiteX4" fmla="*/ 2084294 w 2084294"/>
              <a:gd name="connsiteY4" fmla="*/ 4625789 h 4625789"/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62650 w 2084294"/>
              <a:gd name="connsiteY3" fmla="*/ 3134215 h 4625789"/>
              <a:gd name="connsiteX4" fmla="*/ 2084294 w 2084294"/>
              <a:gd name="connsiteY4" fmla="*/ 4625789 h 4625789"/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62650 w 2084294"/>
              <a:gd name="connsiteY3" fmla="*/ 3134215 h 4625789"/>
              <a:gd name="connsiteX4" fmla="*/ 2084294 w 2084294"/>
              <a:gd name="connsiteY4" fmla="*/ 4625789 h 4625789"/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62650 w 2084294"/>
              <a:gd name="connsiteY3" fmla="*/ 3134215 h 4625789"/>
              <a:gd name="connsiteX4" fmla="*/ 2084294 w 2084294"/>
              <a:gd name="connsiteY4" fmla="*/ 4625789 h 462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294" h="4625789">
                <a:moveTo>
                  <a:pt x="0" y="0"/>
                </a:moveTo>
                <a:cubicBezTo>
                  <a:pt x="285750" y="243168"/>
                  <a:pt x="571500" y="486336"/>
                  <a:pt x="685800" y="779930"/>
                </a:cubicBezTo>
                <a:cubicBezTo>
                  <a:pt x="800100" y="1073524"/>
                  <a:pt x="772992" y="1369184"/>
                  <a:pt x="685800" y="1761565"/>
                </a:cubicBezTo>
                <a:cubicBezTo>
                  <a:pt x="598608" y="2153946"/>
                  <a:pt x="183936" y="2636738"/>
                  <a:pt x="162650" y="3134215"/>
                </a:cubicBezTo>
                <a:cubicBezTo>
                  <a:pt x="131527" y="3861601"/>
                  <a:pt x="1689286" y="4300818"/>
                  <a:pt x="2084294" y="4625789"/>
                </a:cubicBezTo>
              </a:path>
            </a:pathLst>
          </a:custGeom>
          <a:noFill/>
          <a:ln w="381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11"/>
          <p:cNvSpPr/>
          <p:nvPr/>
        </p:nvSpPr>
        <p:spPr>
          <a:xfrm>
            <a:off x="5488264" y="3218657"/>
            <a:ext cx="1508689" cy="3348318"/>
          </a:xfrm>
          <a:custGeom>
            <a:avLst/>
            <a:gdLst>
              <a:gd name="connsiteX0" fmla="*/ 0 w 2084294"/>
              <a:gd name="connsiteY0" fmla="*/ 0 h 4625789"/>
              <a:gd name="connsiteX1" fmla="*/ 685800 w 2084294"/>
              <a:gd name="connsiteY1" fmla="*/ 779930 h 4625789"/>
              <a:gd name="connsiteX2" fmla="*/ 685800 w 2084294"/>
              <a:gd name="connsiteY2" fmla="*/ 1761565 h 4625789"/>
              <a:gd name="connsiteX3" fmla="*/ 188258 w 2084294"/>
              <a:gd name="connsiteY3" fmla="*/ 3065930 h 4625789"/>
              <a:gd name="connsiteX4" fmla="*/ 591670 w 2084294"/>
              <a:gd name="connsiteY4" fmla="*/ 3993777 h 4625789"/>
              <a:gd name="connsiteX5" fmla="*/ 2084294 w 2084294"/>
              <a:gd name="connsiteY5" fmla="*/ 4625789 h 462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4294" h="4625789">
                <a:moveTo>
                  <a:pt x="0" y="0"/>
                </a:moveTo>
                <a:cubicBezTo>
                  <a:pt x="285750" y="243168"/>
                  <a:pt x="571500" y="486336"/>
                  <a:pt x="685800" y="779930"/>
                </a:cubicBezTo>
                <a:cubicBezTo>
                  <a:pt x="800100" y="1073524"/>
                  <a:pt x="768724" y="1380565"/>
                  <a:pt x="685800" y="1761565"/>
                </a:cubicBezTo>
                <a:cubicBezTo>
                  <a:pt x="602876" y="2142565"/>
                  <a:pt x="203946" y="2693895"/>
                  <a:pt x="188258" y="3065930"/>
                </a:cubicBezTo>
                <a:cubicBezTo>
                  <a:pt x="172570" y="3437965"/>
                  <a:pt x="275664" y="3733801"/>
                  <a:pt x="591670" y="3993777"/>
                </a:cubicBezTo>
                <a:cubicBezTo>
                  <a:pt x="907676" y="4253754"/>
                  <a:pt x="1495985" y="4439771"/>
                  <a:pt x="2084294" y="4625789"/>
                </a:cubicBezTo>
              </a:path>
            </a:pathLst>
          </a:custGeom>
          <a:noFill/>
          <a:ln w="38100" cap="flat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Chevron 44"/>
          <p:cNvSpPr/>
          <p:nvPr/>
        </p:nvSpPr>
        <p:spPr>
          <a:xfrm>
            <a:off x="4034495" y="4235254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z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1</a:t>
            </a:r>
            <a:endParaRPr lang="bg-BG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4836836" y="3861581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7" name="Chevron 46"/>
          <p:cNvSpPr/>
          <p:nvPr/>
        </p:nvSpPr>
        <p:spPr>
          <a:xfrm>
            <a:off x="5244353" y="3804948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α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48" name="Chevron 47"/>
          <p:cNvSpPr/>
          <p:nvPr/>
        </p:nvSpPr>
        <p:spPr>
          <a:xfrm>
            <a:off x="4031977" y="3879944"/>
            <a:ext cx="72576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z</a:t>
            </a:r>
            <a:r>
              <a:rPr lang="bg-BG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Arial"/>
                <a:cs typeface="Arial"/>
              </a:rPr>
              <a:t>2</a:t>
            </a:r>
            <a:endParaRPr lang="bg-BG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800" y="5486653"/>
            <a:ext cx="6629400" cy="1142747"/>
          </a:xfrm>
          <a:prstGeom prst="rect">
            <a:avLst/>
          </a:prstGeom>
          <a:gradFill>
            <a:gsLst>
              <a:gs pos="0">
                <a:schemeClr val="bg2">
                  <a:shade val="94000"/>
                  <a:satMod val="114000"/>
                  <a:lumMod val="96000"/>
                  <a:alpha val="0"/>
                </a:schemeClr>
              </a:gs>
              <a:gs pos="65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Chevron 50"/>
          <p:cNvSpPr/>
          <p:nvPr/>
        </p:nvSpPr>
        <p:spPr>
          <a:xfrm rot="1994172">
            <a:off x="5351402" y="5935247"/>
            <a:ext cx="1863587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 = f(z)</a:t>
            </a:r>
            <a:endParaRPr lang="bg-BG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Конструиране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Профил-функция </a:t>
            </a:r>
            <a:r>
              <a:rPr lang="en-US" dirty="0"/>
              <a:t>x = f(z)</a:t>
            </a:r>
            <a:endParaRPr lang="bg-BG" dirty="0"/>
          </a:p>
          <a:p>
            <a:pPr lvl="1"/>
            <a:r>
              <a:rPr lang="bg-BG" dirty="0"/>
              <a:t>Разделя се на стъпки по </a:t>
            </a:r>
            <a:r>
              <a:rPr lang="en-US" dirty="0"/>
              <a:t>Z</a:t>
            </a:r>
          </a:p>
          <a:p>
            <a:pPr lvl="1"/>
            <a:r>
              <a:rPr lang="bg-BG" dirty="0"/>
              <a:t>На всяка стъпка се генерира лента</a:t>
            </a:r>
          </a:p>
        </p:txBody>
      </p:sp>
    </p:spTree>
    <p:extLst>
      <p:ext uri="{BB962C8B-B14F-4D97-AF65-F5344CB8AC3E}">
        <p14:creationId xmlns:p14="http://schemas.microsoft.com/office/powerpoint/2010/main" val="11314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Обекти</a:t>
            </a:r>
            <a:endParaRPr lang="en-US" dirty="0"/>
          </a:p>
          <a:p>
            <a:pPr lvl="1"/>
            <a:r>
              <a:rPr lang="bg-BG" dirty="0"/>
              <a:t>Съставни обекти</a:t>
            </a:r>
          </a:p>
          <a:p>
            <a:pPr lvl="1"/>
            <a:r>
              <a:rPr lang="bg-BG" dirty="0"/>
              <a:t>Ротационни обекти</a:t>
            </a:r>
          </a:p>
          <a:p>
            <a:pPr lvl="1"/>
            <a:r>
              <a:rPr lang="bg-BG" dirty="0"/>
              <a:t>Параметрични обекти</a:t>
            </a:r>
          </a:p>
          <a:p>
            <a:pPr lvl="1"/>
            <a:r>
              <a:rPr lang="bg-BG" dirty="0"/>
              <a:t>Пресечени обекти</a:t>
            </a:r>
            <a:endParaRPr lang="en-US" dirty="0"/>
          </a:p>
          <a:p>
            <a:pPr lvl="1"/>
            <a:r>
              <a:rPr lang="bg-BG" dirty="0"/>
              <a:t>Процедурни обекти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Константи и помощни функции</a:t>
            </a:r>
          </a:p>
          <a:p>
            <a:pPr lvl="1"/>
            <a:r>
              <a:rPr lang="bg-BG" dirty="0"/>
              <a:t>Константи </a:t>
            </a:r>
            <a:r>
              <a:rPr lang="en-US" b="1" dirty="0" err="1"/>
              <a:t>ROTATIONAL_SIDES</a:t>
            </a:r>
            <a:r>
              <a:rPr lang="bg-BG" dirty="0"/>
              <a:t> и </a:t>
            </a:r>
            <a:r>
              <a:rPr lang="en-US" b="1" dirty="0" err="1"/>
              <a:t>ROTATIONAL_LEVELS</a:t>
            </a:r>
            <a:r>
              <a:rPr lang="en-US" dirty="0"/>
              <a:t> </a:t>
            </a:r>
            <a:r>
              <a:rPr lang="bg-BG" dirty="0"/>
              <a:t>за брой деления в лента и брой ленти</a:t>
            </a:r>
          </a:p>
          <a:p>
            <a:pPr lvl="1"/>
            <a:r>
              <a:rPr lang="bg-BG" dirty="0"/>
              <a:t>Колкото по-линеен е профил, толкова по-малко на брой ленти са нужни</a:t>
            </a:r>
          </a:p>
          <a:p>
            <a:pPr lvl="1"/>
            <a:r>
              <a:rPr lang="bg-BG" dirty="0"/>
              <a:t>Помощна функция </a:t>
            </a:r>
            <a:r>
              <a:rPr lang="en-US" b="1" dirty="0"/>
              <a:t>vertex</a:t>
            </a:r>
            <a:r>
              <a:rPr lang="en-US" dirty="0"/>
              <a:t> </a:t>
            </a:r>
            <a:r>
              <a:rPr lang="bg-BG" dirty="0"/>
              <a:t>за изчисляване на връх чрез полярни координати като </a:t>
            </a:r>
            <a:r>
              <a:rPr lang="en-US" b="1" dirty="0"/>
              <a:t>r=f(z)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4343400"/>
            <a:ext cx="8534400" cy="2209800"/>
          </a:xfrm>
          <a:prstGeom prst="snip2DiagRect">
            <a:avLst>
              <a:gd name="adj1" fmla="val 0"/>
              <a:gd name="adj2" fmla="val 1221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ROTATIONAL_SIDES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ROTATIONAL_LEVELS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40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(a,z)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var r = f(z);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[</a:t>
            </a:r>
            <a:r>
              <a:rPr lang="pt-BR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r*Math.cos(a),r*Math.sin(a),z</a:t>
            </a: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t-BR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Помощна функция </a:t>
            </a:r>
            <a:r>
              <a:rPr lang="en-US" b="1" dirty="0"/>
              <a:t>normal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/>
              <a:t>нормален вектор на връх чрез векторно произведение на два тангенциални върха</a:t>
            </a:r>
          </a:p>
          <a:p>
            <a:pPr lvl="1"/>
            <a:r>
              <a:rPr lang="bg-BG" dirty="0"/>
              <a:t>Помощна функция </a:t>
            </a:r>
            <a:r>
              <a:rPr lang="en-US" b="1" dirty="0" err="1"/>
              <a:t>dataPush</a:t>
            </a:r>
            <a:r>
              <a:rPr lang="en-US" dirty="0"/>
              <a:t>,</a:t>
            </a:r>
            <a:r>
              <a:rPr lang="bg-BG" dirty="0"/>
              <a:t> която слага в буфер координатите на връх и на нормалния вектор в него</a:t>
            </a:r>
          </a:p>
          <a:p>
            <a:pPr lvl="1"/>
            <a:endParaRPr lang="bg-BG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2819400"/>
            <a:ext cx="8534400" cy="3733800"/>
          </a:xfrm>
          <a:prstGeom prst="snip2DiagRect">
            <a:avLst>
              <a:gd name="adj1" fmla="val 0"/>
              <a:gd name="adj2" fmla="val 734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vertex(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(vertex(a+0.0001,z),p);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(vertex(a+0.0001,z+0.0001),p);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u,v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vertex(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= normal(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(p[0],p[1],p[2],n[0],n[1],n[2]);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63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Рисуване на ротационно тяло</a:t>
            </a:r>
          </a:p>
          <a:p>
            <a:pPr lvl="1"/>
            <a:r>
              <a:rPr lang="bg-BG" dirty="0"/>
              <a:t>По стандартния начин като при сфера</a:t>
            </a:r>
          </a:p>
          <a:p>
            <a:pPr lvl="1"/>
            <a:r>
              <a:rPr lang="bg-BG" dirty="0"/>
              <a:t>За красота ще сменяме цвета</a:t>
            </a:r>
            <a:r>
              <a:rPr lang="en-US" dirty="0"/>
              <a:t> </a:t>
            </a:r>
            <a:r>
              <a:rPr lang="bg-BG" dirty="0"/>
              <a:t>– в конструктора ще запомняме два цвята, при рисуването ще ги редуваме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Функции за профили</a:t>
            </a:r>
          </a:p>
          <a:p>
            <a:pPr lvl="1"/>
            <a:r>
              <a:rPr lang="bg-BG" dirty="0"/>
              <a:t>По вертикала </a:t>
            </a:r>
            <a:r>
              <a:rPr lang="en-US" dirty="0"/>
              <a:t>z</a:t>
            </a:r>
            <a:r>
              <a:rPr lang="bg-BG" dirty="0"/>
              <a:t> се мени от 0 до 1</a:t>
            </a:r>
          </a:p>
          <a:p>
            <a:pPr lvl="1"/>
            <a:r>
              <a:rPr lang="bg-BG" dirty="0"/>
              <a:t>За цилиндър функцията е константа </a:t>
            </a:r>
            <a:r>
              <a:rPr lang="en-US" b="1" dirty="0"/>
              <a:t>f(z)=1</a:t>
            </a:r>
            <a:endParaRPr lang="bg-BG" b="1" dirty="0"/>
          </a:p>
          <a:p>
            <a:pPr lvl="1"/>
            <a:r>
              <a:rPr lang="bg-BG" dirty="0"/>
              <a:t>За конус функцията е линейна с обратен наклон</a:t>
            </a:r>
            <a:r>
              <a:rPr lang="en-US" dirty="0"/>
              <a:t> </a:t>
            </a:r>
            <a:r>
              <a:rPr lang="en-US" b="1" dirty="0"/>
              <a:t>f(z)=1-z</a:t>
            </a:r>
            <a:endParaRPr lang="bg-BG" b="1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867400"/>
            <a:ext cx="8534400" cy="685800"/>
          </a:xfrm>
          <a:prstGeom prst="snip2DiagRect">
            <a:avLst>
              <a:gd name="adj1" fmla="val 0"/>
              <a:gd name="adj2" fmla="val 32802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RotationalSolid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([0, 4,-5],[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function(z){return 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con=new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RotationalSolid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([0,-4,-5],[3,3,10],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function(z){return 1-z;}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2057400"/>
            <a:ext cx="8534400" cy="1905000"/>
          </a:xfrm>
          <a:prstGeom prst="snip2DiagRect">
            <a:avLst>
              <a:gd name="adj1" fmla="val 0"/>
              <a:gd name="adj2" fmla="val 1468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[[1,0.5,1],[0.9,0.4,0.8]]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this.l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gl.vertexAttrib3fv(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aColor,this.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[i%2]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gl.drawArrays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gl.TRIANGLE_STRIP,this.n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i,this.n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6372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56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ротационни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Четири обекта</a:t>
            </a:r>
          </a:p>
          <a:p>
            <a:pPr lvl="1"/>
            <a:r>
              <a:rPr lang="bg-BG" dirty="0"/>
              <a:t>Вертикална синусоида, отместена встрани, за да е все положителна</a:t>
            </a:r>
          </a:p>
          <a:p>
            <a:pPr lvl="1"/>
            <a:r>
              <a:rPr lang="bg-BG" dirty="0"/>
              <a:t>Ромбоиден профил от линия, пречупена с модул</a:t>
            </a:r>
          </a:p>
          <a:p>
            <a:pPr lvl="1"/>
            <a:r>
              <a:rPr lang="bg-BG" dirty="0"/>
              <a:t>Заоблен цилиндър като окръжност от трета степен: </a:t>
            </a:r>
            <a:r>
              <a:rPr lang="en-US" b="1" dirty="0"/>
              <a:t>x</a:t>
            </a:r>
            <a:r>
              <a:rPr lang="en-US" b="1" baseline="30000" dirty="0"/>
              <a:t>3</a:t>
            </a:r>
            <a:r>
              <a:rPr lang="en-US" b="1" dirty="0"/>
              <a:t>+y</a:t>
            </a:r>
            <a:r>
              <a:rPr lang="en-US" b="1" baseline="30000" dirty="0"/>
              <a:t>3</a:t>
            </a:r>
            <a:r>
              <a:rPr lang="en-US" b="1" dirty="0"/>
              <a:t>=r</a:t>
            </a:r>
            <a:r>
              <a:rPr lang="en-US" b="1" baseline="30000" dirty="0"/>
              <a:t>3</a:t>
            </a:r>
            <a:endParaRPr lang="bg-BG" b="1" dirty="0"/>
          </a:p>
          <a:p>
            <a:pPr lvl="1"/>
            <a:r>
              <a:rPr lang="bg-BG" dirty="0"/>
              <a:t>Фуния с експоненциална функция</a:t>
            </a:r>
          </a:p>
        </p:txBody>
      </p:sp>
      <p:sp>
        <p:nvSpPr>
          <p:cNvPr id="43" name="Snip Diagonal Corner Rectangle 42"/>
          <p:cNvSpPr/>
          <p:nvPr/>
        </p:nvSpPr>
        <p:spPr>
          <a:xfrm>
            <a:off x="304800" y="4495800"/>
            <a:ext cx="8534400" cy="2057400"/>
          </a:xfrm>
          <a:prstGeom prst="snip2DiagRect">
            <a:avLst>
              <a:gd name="adj1" fmla="val 0"/>
              <a:gd name="adj2" fmla="val 1533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function(z){return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(20*z)/2+1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function(z){return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0.5-Math.abs(z-0.5)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function(z){return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0.125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Math.abs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(z-0.5),3),1/3)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function(z){return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1/(20*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Math.pow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(z-0.1,2.5)+1)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69447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47" y="455519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169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3124200" y="3948150"/>
            <a:ext cx="5486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3653462" y="3429000"/>
            <a:ext cx="0" cy="5099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Ваза и чаша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Моделиране на ваза и чаша</a:t>
            </a:r>
          </a:p>
          <a:p>
            <a:pPr lvl="1"/>
            <a:r>
              <a:rPr lang="bg-BG" dirty="0"/>
              <a:t>Ротационни обекти са</a:t>
            </a:r>
          </a:p>
          <a:p>
            <a:pPr lvl="1"/>
            <a:r>
              <a:rPr lang="bg-BG" dirty="0"/>
              <a:t>Профилът е синусоида</a:t>
            </a:r>
          </a:p>
          <a:p>
            <a:pPr lvl="1"/>
            <a:r>
              <a:rPr lang="bg-BG" dirty="0"/>
              <a:t>За вазата „изрязваме“ съответната част от кривата</a:t>
            </a:r>
          </a:p>
          <a:p>
            <a:pPr lvl="1"/>
            <a:r>
              <a:rPr lang="bg-BG" dirty="0"/>
              <a:t>За чашата деформираме с хипербола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410200"/>
            <a:ext cx="8534400" cy="1143000"/>
          </a:xfrm>
          <a:prstGeom prst="snip2DiagRect">
            <a:avLst>
              <a:gd name="adj1" fmla="val 0"/>
              <a:gd name="adj2" fmla="val 2004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function(z)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(6*z)+2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function(z)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(6*z+3.1))/(z+0.15)+2.8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Freeform 16"/>
          <p:cNvSpPr/>
          <p:nvPr/>
        </p:nvSpPr>
        <p:spPr>
          <a:xfrm flipH="1">
            <a:off x="860146" y="3644144"/>
            <a:ext cx="7415547" cy="597665"/>
          </a:xfrm>
          <a:custGeom>
            <a:avLst/>
            <a:gdLst>
              <a:gd name="connsiteX0" fmla="*/ 0 w 7463117"/>
              <a:gd name="connsiteY0" fmla="*/ 282677 h 645748"/>
              <a:gd name="connsiteX1" fmla="*/ 484094 w 7463117"/>
              <a:gd name="connsiteY1" fmla="*/ 13736 h 645748"/>
              <a:gd name="connsiteX2" fmla="*/ 954741 w 7463117"/>
              <a:gd name="connsiteY2" fmla="*/ 349912 h 645748"/>
              <a:gd name="connsiteX3" fmla="*/ 1411941 w 7463117"/>
              <a:gd name="connsiteY3" fmla="*/ 605407 h 645748"/>
              <a:gd name="connsiteX4" fmla="*/ 1882588 w 7463117"/>
              <a:gd name="connsiteY4" fmla="*/ 349912 h 645748"/>
              <a:gd name="connsiteX5" fmla="*/ 2353235 w 7463117"/>
              <a:gd name="connsiteY5" fmla="*/ 289 h 645748"/>
              <a:gd name="connsiteX6" fmla="*/ 2796988 w 7463117"/>
              <a:gd name="connsiteY6" fmla="*/ 296124 h 645748"/>
              <a:gd name="connsiteX7" fmla="*/ 3307976 w 7463117"/>
              <a:gd name="connsiteY7" fmla="*/ 618854 h 645748"/>
              <a:gd name="connsiteX8" fmla="*/ 3738282 w 7463117"/>
              <a:gd name="connsiteY8" fmla="*/ 309571 h 645748"/>
              <a:gd name="connsiteX9" fmla="*/ 4195482 w 7463117"/>
              <a:gd name="connsiteY9" fmla="*/ 13736 h 645748"/>
              <a:gd name="connsiteX10" fmla="*/ 4639235 w 7463117"/>
              <a:gd name="connsiteY10" fmla="*/ 323018 h 645748"/>
              <a:gd name="connsiteX11" fmla="*/ 5150223 w 7463117"/>
              <a:gd name="connsiteY11" fmla="*/ 645748 h 645748"/>
              <a:gd name="connsiteX12" fmla="*/ 5607423 w 7463117"/>
              <a:gd name="connsiteY12" fmla="*/ 323018 h 645748"/>
              <a:gd name="connsiteX13" fmla="*/ 6051176 w 7463117"/>
              <a:gd name="connsiteY13" fmla="*/ 289 h 645748"/>
              <a:gd name="connsiteX14" fmla="*/ 6481482 w 7463117"/>
              <a:gd name="connsiteY14" fmla="*/ 296124 h 645748"/>
              <a:gd name="connsiteX15" fmla="*/ 6952129 w 7463117"/>
              <a:gd name="connsiteY15" fmla="*/ 618854 h 645748"/>
              <a:gd name="connsiteX16" fmla="*/ 7463117 w 7463117"/>
              <a:gd name="connsiteY16" fmla="*/ 296124 h 645748"/>
              <a:gd name="connsiteX0" fmla="*/ 18134 w 7481251"/>
              <a:gd name="connsiteY0" fmla="*/ 282677 h 645748"/>
              <a:gd name="connsiteX1" fmla="*/ 43318 w 7481251"/>
              <a:gd name="connsiteY1" fmla="*/ 315245 h 645748"/>
              <a:gd name="connsiteX2" fmla="*/ 502228 w 7481251"/>
              <a:gd name="connsiteY2" fmla="*/ 13736 h 645748"/>
              <a:gd name="connsiteX3" fmla="*/ 972875 w 7481251"/>
              <a:gd name="connsiteY3" fmla="*/ 349912 h 645748"/>
              <a:gd name="connsiteX4" fmla="*/ 1430075 w 7481251"/>
              <a:gd name="connsiteY4" fmla="*/ 605407 h 645748"/>
              <a:gd name="connsiteX5" fmla="*/ 1900722 w 7481251"/>
              <a:gd name="connsiteY5" fmla="*/ 349912 h 645748"/>
              <a:gd name="connsiteX6" fmla="*/ 2371369 w 7481251"/>
              <a:gd name="connsiteY6" fmla="*/ 289 h 645748"/>
              <a:gd name="connsiteX7" fmla="*/ 2815122 w 7481251"/>
              <a:gd name="connsiteY7" fmla="*/ 296124 h 645748"/>
              <a:gd name="connsiteX8" fmla="*/ 3326110 w 7481251"/>
              <a:gd name="connsiteY8" fmla="*/ 618854 h 645748"/>
              <a:gd name="connsiteX9" fmla="*/ 3756416 w 7481251"/>
              <a:gd name="connsiteY9" fmla="*/ 309571 h 645748"/>
              <a:gd name="connsiteX10" fmla="*/ 4213616 w 7481251"/>
              <a:gd name="connsiteY10" fmla="*/ 13736 h 645748"/>
              <a:gd name="connsiteX11" fmla="*/ 4657369 w 7481251"/>
              <a:gd name="connsiteY11" fmla="*/ 323018 h 645748"/>
              <a:gd name="connsiteX12" fmla="*/ 5168357 w 7481251"/>
              <a:gd name="connsiteY12" fmla="*/ 645748 h 645748"/>
              <a:gd name="connsiteX13" fmla="*/ 5625557 w 7481251"/>
              <a:gd name="connsiteY13" fmla="*/ 323018 h 645748"/>
              <a:gd name="connsiteX14" fmla="*/ 6069310 w 7481251"/>
              <a:gd name="connsiteY14" fmla="*/ 289 h 645748"/>
              <a:gd name="connsiteX15" fmla="*/ 6499616 w 7481251"/>
              <a:gd name="connsiteY15" fmla="*/ 296124 h 645748"/>
              <a:gd name="connsiteX16" fmla="*/ 6970263 w 7481251"/>
              <a:gd name="connsiteY16" fmla="*/ 618854 h 645748"/>
              <a:gd name="connsiteX17" fmla="*/ 7481251 w 7481251"/>
              <a:gd name="connsiteY17" fmla="*/ 296124 h 645748"/>
              <a:gd name="connsiteX0" fmla="*/ 0 w 7463117"/>
              <a:gd name="connsiteY0" fmla="*/ 282677 h 645748"/>
              <a:gd name="connsiteX1" fmla="*/ 484094 w 7463117"/>
              <a:gd name="connsiteY1" fmla="*/ 13736 h 645748"/>
              <a:gd name="connsiteX2" fmla="*/ 954741 w 7463117"/>
              <a:gd name="connsiteY2" fmla="*/ 349912 h 645748"/>
              <a:gd name="connsiteX3" fmla="*/ 1411941 w 7463117"/>
              <a:gd name="connsiteY3" fmla="*/ 605407 h 645748"/>
              <a:gd name="connsiteX4" fmla="*/ 1882588 w 7463117"/>
              <a:gd name="connsiteY4" fmla="*/ 349912 h 645748"/>
              <a:gd name="connsiteX5" fmla="*/ 2353235 w 7463117"/>
              <a:gd name="connsiteY5" fmla="*/ 289 h 645748"/>
              <a:gd name="connsiteX6" fmla="*/ 2796988 w 7463117"/>
              <a:gd name="connsiteY6" fmla="*/ 296124 h 645748"/>
              <a:gd name="connsiteX7" fmla="*/ 3307976 w 7463117"/>
              <a:gd name="connsiteY7" fmla="*/ 618854 h 645748"/>
              <a:gd name="connsiteX8" fmla="*/ 3738282 w 7463117"/>
              <a:gd name="connsiteY8" fmla="*/ 309571 h 645748"/>
              <a:gd name="connsiteX9" fmla="*/ 4195482 w 7463117"/>
              <a:gd name="connsiteY9" fmla="*/ 13736 h 645748"/>
              <a:gd name="connsiteX10" fmla="*/ 4639235 w 7463117"/>
              <a:gd name="connsiteY10" fmla="*/ 323018 h 645748"/>
              <a:gd name="connsiteX11" fmla="*/ 5150223 w 7463117"/>
              <a:gd name="connsiteY11" fmla="*/ 645748 h 645748"/>
              <a:gd name="connsiteX12" fmla="*/ 5607423 w 7463117"/>
              <a:gd name="connsiteY12" fmla="*/ 323018 h 645748"/>
              <a:gd name="connsiteX13" fmla="*/ 6051176 w 7463117"/>
              <a:gd name="connsiteY13" fmla="*/ 289 h 645748"/>
              <a:gd name="connsiteX14" fmla="*/ 6481482 w 7463117"/>
              <a:gd name="connsiteY14" fmla="*/ 296124 h 645748"/>
              <a:gd name="connsiteX15" fmla="*/ 6952129 w 7463117"/>
              <a:gd name="connsiteY15" fmla="*/ 618854 h 645748"/>
              <a:gd name="connsiteX16" fmla="*/ 7463117 w 7463117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28313 w 7436689"/>
              <a:gd name="connsiteY2" fmla="*/ 349912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28313 w 7436689"/>
              <a:gd name="connsiteY2" fmla="*/ 349912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28313 w 7436689"/>
              <a:gd name="connsiteY2" fmla="*/ 349912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30955 w 7436689"/>
              <a:gd name="connsiteY2" fmla="*/ 312914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30955 w 7436689"/>
              <a:gd name="connsiteY2" fmla="*/ 312914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152 h 645510"/>
              <a:gd name="connsiteX1" fmla="*/ 457666 w 7436689"/>
              <a:gd name="connsiteY1" fmla="*/ 13498 h 645510"/>
              <a:gd name="connsiteX2" fmla="*/ 930955 w 7436689"/>
              <a:gd name="connsiteY2" fmla="*/ 312676 h 645510"/>
              <a:gd name="connsiteX3" fmla="*/ 1385513 w 7436689"/>
              <a:gd name="connsiteY3" fmla="*/ 605169 h 645510"/>
              <a:gd name="connsiteX4" fmla="*/ 1850874 w 7436689"/>
              <a:gd name="connsiteY4" fmla="*/ 317960 h 645510"/>
              <a:gd name="connsiteX5" fmla="*/ 2326807 w 7436689"/>
              <a:gd name="connsiteY5" fmla="*/ 51 h 645510"/>
              <a:gd name="connsiteX6" fmla="*/ 2770560 w 7436689"/>
              <a:gd name="connsiteY6" fmla="*/ 295886 h 645510"/>
              <a:gd name="connsiteX7" fmla="*/ 3281548 w 7436689"/>
              <a:gd name="connsiteY7" fmla="*/ 618616 h 645510"/>
              <a:gd name="connsiteX8" fmla="*/ 3711854 w 7436689"/>
              <a:gd name="connsiteY8" fmla="*/ 309333 h 645510"/>
              <a:gd name="connsiteX9" fmla="*/ 4169054 w 7436689"/>
              <a:gd name="connsiteY9" fmla="*/ 13498 h 645510"/>
              <a:gd name="connsiteX10" fmla="*/ 4612807 w 7436689"/>
              <a:gd name="connsiteY10" fmla="*/ 322780 h 645510"/>
              <a:gd name="connsiteX11" fmla="*/ 5123795 w 7436689"/>
              <a:gd name="connsiteY11" fmla="*/ 645510 h 645510"/>
              <a:gd name="connsiteX12" fmla="*/ 5580995 w 7436689"/>
              <a:gd name="connsiteY12" fmla="*/ 322780 h 645510"/>
              <a:gd name="connsiteX13" fmla="*/ 6024748 w 7436689"/>
              <a:gd name="connsiteY13" fmla="*/ 51 h 645510"/>
              <a:gd name="connsiteX14" fmla="*/ 6455054 w 7436689"/>
              <a:gd name="connsiteY14" fmla="*/ 295886 h 645510"/>
              <a:gd name="connsiteX15" fmla="*/ 6925701 w 7436689"/>
              <a:gd name="connsiteY15" fmla="*/ 618616 h 645510"/>
              <a:gd name="connsiteX16" fmla="*/ 7436689 w 7436689"/>
              <a:gd name="connsiteY16" fmla="*/ 295886 h 645510"/>
              <a:gd name="connsiteX0" fmla="*/ 0 w 7436689"/>
              <a:gd name="connsiteY0" fmla="*/ 314152 h 645510"/>
              <a:gd name="connsiteX1" fmla="*/ 457666 w 7436689"/>
              <a:gd name="connsiteY1" fmla="*/ 13498 h 645510"/>
              <a:gd name="connsiteX2" fmla="*/ 930955 w 7436689"/>
              <a:gd name="connsiteY2" fmla="*/ 312676 h 645510"/>
              <a:gd name="connsiteX3" fmla="*/ 1385513 w 7436689"/>
              <a:gd name="connsiteY3" fmla="*/ 605169 h 645510"/>
              <a:gd name="connsiteX4" fmla="*/ 1850874 w 7436689"/>
              <a:gd name="connsiteY4" fmla="*/ 317960 h 645510"/>
              <a:gd name="connsiteX5" fmla="*/ 2326807 w 7436689"/>
              <a:gd name="connsiteY5" fmla="*/ 51 h 645510"/>
              <a:gd name="connsiteX6" fmla="*/ 2770560 w 7436689"/>
              <a:gd name="connsiteY6" fmla="*/ 295886 h 645510"/>
              <a:gd name="connsiteX7" fmla="*/ 3281548 w 7436689"/>
              <a:gd name="connsiteY7" fmla="*/ 618616 h 645510"/>
              <a:gd name="connsiteX8" fmla="*/ 3711854 w 7436689"/>
              <a:gd name="connsiteY8" fmla="*/ 309333 h 645510"/>
              <a:gd name="connsiteX9" fmla="*/ 4169054 w 7436689"/>
              <a:gd name="connsiteY9" fmla="*/ 13498 h 645510"/>
              <a:gd name="connsiteX10" fmla="*/ 4612807 w 7436689"/>
              <a:gd name="connsiteY10" fmla="*/ 322780 h 645510"/>
              <a:gd name="connsiteX11" fmla="*/ 5123795 w 7436689"/>
              <a:gd name="connsiteY11" fmla="*/ 645510 h 645510"/>
              <a:gd name="connsiteX12" fmla="*/ 5580995 w 7436689"/>
              <a:gd name="connsiteY12" fmla="*/ 322780 h 645510"/>
              <a:gd name="connsiteX13" fmla="*/ 6024748 w 7436689"/>
              <a:gd name="connsiteY13" fmla="*/ 51 h 645510"/>
              <a:gd name="connsiteX14" fmla="*/ 6455054 w 7436689"/>
              <a:gd name="connsiteY14" fmla="*/ 295886 h 645510"/>
              <a:gd name="connsiteX15" fmla="*/ 6925701 w 7436689"/>
              <a:gd name="connsiteY15" fmla="*/ 618616 h 645510"/>
              <a:gd name="connsiteX16" fmla="*/ 7436689 w 7436689"/>
              <a:gd name="connsiteY16" fmla="*/ 295886 h 645510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70560 w 7436689"/>
              <a:gd name="connsiteY6" fmla="*/ 295885 h 645509"/>
              <a:gd name="connsiteX7" fmla="*/ 3281548 w 7436689"/>
              <a:gd name="connsiteY7" fmla="*/ 618615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70560 w 7436689"/>
              <a:gd name="connsiteY6" fmla="*/ 295885 h 645509"/>
              <a:gd name="connsiteX7" fmla="*/ 3281548 w 7436689"/>
              <a:gd name="connsiteY7" fmla="*/ 618615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81548 w 7436689"/>
              <a:gd name="connsiteY7" fmla="*/ 618615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81548 w 7436689"/>
              <a:gd name="connsiteY7" fmla="*/ 618615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60406 w 7436689"/>
              <a:gd name="connsiteY7" fmla="*/ 610686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60406 w 7436689"/>
              <a:gd name="connsiteY7" fmla="*/ 610686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60406 w 7436689"/>
              <a:gd name="connsiteY7" fmla="*/ 610686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18615"/>
              <a:gd name="connsiteX1" fmla="*/ 457666 w 7436689"/>
              <a:gd name="connsiteY1" fmla="*/ 13497 h 618615"/>
              <a:gd name="connsiteX2" fmla="*/ 930955 w 7436689"/>
              <a:gd name="connsiteY2" fmla="*/ 312675 h 618615"/>
              <a:gd name="connsiteX3" fmla="*/ 1385513 w 7436689"/>
              <a:gd name="connsiteY3" fmla="*/ 605168 h 618615"/>
              <a:gd name="connsiteX4" fmla="*/ 1850874 w 7436689"/>
              <a:gd name="connsiteY4" fmla="*/ 317959 h 618615"/>
              <a:gd name="connsiteX5" fmla="*/ 2321522 w 7436689"/>
              <a:gd name="connsiteY5" fmla="*/ 18549 h 618615"/>
              <a:gd name="connsiteX6" fmla="*/ 2781131 w 7436689"/>
              <a:gd name="connsiteY6" fmla="*/ 314385 h 618615"/>
              <a:gd name="connsiteX7" fmla="*/ 3260406 w 7436689"/>
              <a:gd name="connsiteY7" fmla="*/ 610686 h 618615"/>
              <a:gd name="connsiteX8" fmla="*/ 3711854 w 7436689"/>
              <a:gd name="connsiteY8" fmla="*/ 309332 h 618615"/>
              <a:gd name="connsiteX9" fmla="*/ 4169054 w 7436689"/>
              <a:gd name="connsiteY9" fmla="*/ 13497 h 618615"/>
              <a:gd name="connsiteX10" fmla="*/ 4612807 w 7436689"/>
              <a:gd name="connsiteY10" fmla="*/ 322779 h 618615"/>
              <a:gd name="connsiteX11" fmla="*/ 5107938 w 7436689"/>
              <a:gd name="connsiteY11" fmla="*/ 611153 h 618615"/>
              <a:gd name="connsiteX12" fmla="*/ 5580995 w 7436689"/>
              <a:gd name="connsiteY12" fmla="*/ 322779 h 618615"/>
              <a:gd name="connsiteX13" fmla="*/ 6024748 w 7436689"/>
              <a:gd name="connsiteY13" fmla="*/ 50 h 618615"/>
              <a:gd name="connsiteX14" fmla="*/ 6455054 w 7436689"/>
              <a:gd name="connsiteY14" fmla="*/ 295885 h 618615"/>
              <a:gd name="connsiteX15" fmla="*/ 6925701 w 7436689"/>
              <a:gd name="connsiteY15" fmla="*/ 618615 h 618615"/>
              <a:gd name="connsiteX16" fmla="*/ 7436689 w 7436689"/>
              <a:gd name="connsiteY16" fmla="*/ 295885 h 618615"/>
              <a:gd name="connsiteX0" fmla="*/ 0 w 7436689"/>
              <a:gd name="connsiteY0" fmla="*/ 314151 h 618615"/>
              <a:gd name="connsiteX1" fmla="*/ 457666 w 7436689"/>
              <a:gd name="connsiteY1" fmla="*/ 13497 h 618615"/>
              <a:gd name="connsiteX2" fmla="*/ 930955 w 7436689"/>
              <a:gd name="connsiteY2" fmla="*/ 312675 h 618615"/>
              <a:gd name="connsiteX3" fmla="*/ 1385513 w 7436689"/>
              <a:gd name="connsiteY3" fmla="*/ 605168 h 618615"/>
              <a:gd name="connsiteX4" fmla="*/ 1850874 w 7436689"/>
              <a:gd name="connsiteY4" fmla="*/ 317959 h 618615"/>
              <a:gd name="connsiteX5" fmla="*/ 2321522 w 7436689"/>
              <a:gd name="connsiteY5" fmla="*/ 18549 h 618615"/>
              <a:gd name="connsiteX6" fmla="*/ 2781131 w 7436689"/>
              <a:gd name="connsiteY6" fmla="*/ 314385 h 618615"/>
              <a:gd name="connsiteX7" fmla="*/ 3260406 w 7436689"/>
              <a:gd name="connsiteY7" fmla="*/ 610686 h 618615"/>
              <a:gd name="connsiteX8" fmla="*/ 3711854 w 7436689"/>
              <a:gd name="connsiteY8" fmla="*/ 309332 h 618615"/>
              <a:gd name="connsiteX9" fmla="*/ 4169054 w 7436689"/>
              <a:gd name="connsiteY9" fmla="*/ 13497 h 618615"/>
              <a:gd name="connsiteX10" fmla="*/ 4636592 w 7436689"/>
              <a:gd name="connsiteY10" fmla="*/ 317494 h 618615"/>
              <a:gd name="connsiteX11" fmla="*/ 5107938 w 7436689"/>
              <a:gd name="connsiteY11" fmla="*/ 611153 h 618615"/>
              <a:gd name="connsiteX12" fmla="*/ 5580995 w 7436689"/>
              <a:gd name="connsiteY12" fmla="*/ 322779 h 618615"/>
              <a:gd name="connsiteX13" fmla="*/ 6024748 w 7436689"/>
              <a:gd name="connsiteY13" fmla="*/ 50 h 618615"/>
              <a:gd name="connsiteX14" fmla="*/ 6455054 w 7436689"/>
              <a:gd name="connsiteY14" fmla="*/ 295885 h 618615"/>
              <a:gd name="connsiteX15" fmla="*/ 6925701 w 7436689"/>
              <a:gd name="connsiteY15" fmla="*/ 618615 h 618615"/>
              <a:gd name="connsiteX16" fmla="*/ 7436689 w 7436689"/>
              <a:gd name="connsiteY16" fmla="*/ 295885 h 618615"/>
              <a:gd name="connsiteX0" fmla="*/ 0 w 7436689"/>
              <a:gd name="connsiteY0" fmla="*/ 314151 h 618615"/>
              <a:gd name="connsiteX1" fmla="*/ 457666 w 7436689"/>
              <a:gd name="connsiteY1" fmla="*/ 13497 h 618615"/>
              <a:gd name="connsiteX2" fmla="*/ 930955 w 7436689"/>
              <a:gd name="connsiteY2" fmla="*/ 312675 h 618615"/>
              <a:gd name="connsiteX3" fmla="*/ 1385513 w 7436689"/>
              <a:gd name="connsiteY3" fmla="*/ 605168 h 618615"/>
              <a:gd name="connsiteX4" fmla="*/ 1850874 w 7436689"/>
              <a:gd name="connsiteY4" fmla="*/ 317959 h 618615"/>
              <a:gd name="connsiteX5" fmla="*/ 2321522 w 7436689"/>
              <a:gd name="connsiteY5" fmla="*/ 18549 h 618615"/>
              <a:gd name="connsiteX6" fmla="*/ 2781131 w 7436689"/>
              <a:gd name="connsiteY6" fmla="*/ 314385 h 618615"/>
              <a:gd name="connsiteX7" fmla="*/ 3260406 w 7436689"/>
              <a:gd name="connsiteY7" fmla="*/ 610686 h 618615"/>
              <a:gd name="connsiteX8" fmla="*/ 3711854 w 7436689"/>
              <a:gd name="connsiteY8" fmla="*/ 309332 h 618615"/>
              <a:gd name="connsiteX9" fmla="*/ 4169054 w 7436689"/>
              <a:gd name="connsiteY9" fmla="*/ 13497 h 618615"/>
              <a:gd name="connsiteX10" fmla="*/ 4636592 w 7436689"/>
              <a:gd name="connsiteY10" fmla="*/ 317494 h 618615"/>
              <a:gd name="connsiteX11" fmla="*/ 5107938 w 7436689"/>
              <a:gd name="connsiteY11" fmla="*/ 611153 h 618615"/>
              <a:gd name="connsiteX12" fmla="*/ 5580995 w 7436689"/>
              <a:gd name="connsiteY12" fmla="*/ 322779 h 618615"/>
              <a:gd name="connsiteX13" fmla="*/ 6024748 w 7436689"/>
              <a:gd name="connsiteY13" fmla="*/ 50 h 618615"/>
              <a:gd name="connsiteX14" fmla="*/ 6455054 w 7436689"/>
              <a:gd name="connsiteY14" fmla="*/ 295885 h 618615"/>
              <a:gd name="connsiteX15" fmla="*/ 6925701 w 7436689"/>
              <a:gd name="connsiteY15" fmla="*/ 618615 h 618615"/>
              <a:gd name="connsiteX16" fmla="*/ 7436689 w 7436689"/>
              <a:gd name="connsiteY16" fmla="*/ 295885 h 618615"/>
              <a:gd name="connsiteX0" fmla="*/ 0 w 7436689"/>
              <a:gd name="connsiteY0" fmla="*/ 300663 h 605127"/>
              <a:gd name="connsiteX1" fmla="*/ 457666 w 7436689"/>
              <a:gd name="connsiteY1" fmla="*/ 9 h 605127"/>
              <a:gd name="connsiteX2" fmla="*/ 930955 w 7436689"/>
              <a:gd name="connsiteY2" fmla="*/ 299187 h 605127"/>
              <a:gd name="connsiteX3" fmla="*/ 1385513 w 7436689"/>
              <a:gd name="connsiteY3" fmla="*/ 591680 h 605127"/>
              <a:gd name="connsiteX4" fmla="*/ 1850874 w 7436689"/>
              <a:gd name="connsiteY4" fmla="*/ 304471 h 605127"/>
              <a:gd name="connsiteX5" fmla="*/ 2321522 w 7436689"/>
              <a:gd name="connsiteY5" fmla="*/ 5061 h 605127"/>
              <a:gd name="connsiteX6" fmla="*/ 2781131 w 7436689"/>
              <a:gd name="connsiteY6" fmla="*/ 300897 h 605127"/>
              <a:gd name="connsiteX7" fmla="*/ 3260406 w 7436689"/>
              <a:gd name="connsiteY7" fmla="*/ 597198 h 605127"/>
              <a:gd name="connsiteX8" fmla="*/ 3711854 w 7436689"/>
              <a:gd name="connsiteY8" fmla="*/ 295844 h 605127"/>
              <a:gd name="connsiteX9" fmla="*/ 4169054 w 7436689"/>
              <a:gd name="connsiteY9" fmla="*/ 9 h 605127"/>
              <a:gd name="connsiteX10" fmla="*/ 4636592 w 7436689"/>
              <a:gd name="connsiteY10" fmla="*/ 304006 h 605127"/>
              <a:gd name="connsiteX11" fmla="*/ 5107938 w 7436689"/>
              <a:gd name="connsiteY11" fmla="*/ 597665 h 605127"/>
              <a:gd name="connsiteX12" fmla="*/ 5580995 w 7436689"/>
              <a:gd name="connsiteY12" fmla="*/ 309291 h 605127"/>
              <a:gd name="connsiteX13" fmla="*/ 6024748 w 7436689"/>
              <a:gd name="connsiteY13" fmla="*/ 7704 h 605127"/>
              <a:gd name="connsiteX14" fmla="*/ 6455054 w 7436689"/>
              <a:gd name="connsiteY14" fmla="*/ 282397 h 605127"/>
              <a:gd name="connsiteX15" fmla="*/ 6925701 w 7436689"/>
              <a:gd name="connsiteY15" fmla="*/ 605127 h 605127"/>
              <a:gd name="connsiteX16" fmla="*/ 7436689 w 7436689"/>
              <a:gd name="connsiteY16" fmla="*/ 282397 h 605127"/>
              <a:gd name="connsiteX0" fmla="*/ 0 w 7436689"/>
              <a:gd name="connsiteY0" fmla="*/ 300663 h 605127"/>
              <a:gd name="connsiteX1" fmla="*/ 457666 w 7436689"/>
              <a:gd name="connsiteY1" fmla="*/ 9 h 605127"/>
              <a:gd name="connsiteX2" fmla="*/ 930955 w 7436689"/>
              <a:gd name="connsiteY2" fmla="*/ 299187 h 605127"/>
              <a:gd name="connsiteX3" fmla="*/ 1385513 w 7436689"/>
              <a:gd name="connsiteY3" fmla="*/ 591680 h 605127"/>
              <a:gd name="connsiteX4" fmla="*/ 1850874 w 7436689"/>
              <a:gd name="connsiteY4" fmla="*/ 304471 h 605127"/>
              <a:gd name="connsiteX5" fmla="*/ 2321522 w 7436689"/>
              <a:gd name="connsiteY5" fmla="*/ 5061 h 605127"/>
              <a:gd name="connsiteX6" fmla="*/ 2781131 w 7436689"/>
              <a:gd name="connsiteY6" fmla="*/ 300897 h 605127"/>
              <a:gd name="connsiteX7" fmla="*/ 3260406 w 7436689"/>
              <a:gd name="connsiteY7" fmla="*/ 597198 h 605127"/>
              <a:gd name="connsiteX8" fmla="*/ 3711854 w 7436689"/>
              <a:gd name="connsiteY8" fmla="*/ 295844 h 605127"/>
              <a:gd name="connsiteX9" fmla="*/ 4169054 w 7436689"/>
              <a:gd name="connsiteY9" fmla="*/ 9 h 605127"/>
              <a:gd name="connsiteX10" fmla="*/ 4636592 w 7436689"/>
              <a:gd name="connsiteY10" fmla="*/ 304006 h 605127"/>
              <a:gd name="connsiteX11" fmla="*/ 5107938 w 7436689"/>
              <a:gd name="connsiteY11" fmla="*/ 597665 h 605127"/>
              <a:gd name="connsiteX12" fmla="*/ 5559852 w 7436689"/>
              <a:gd name="connsiteY12" fmla="*/ 301363 h 605127"/>
              <a:gd name="connsiteX13" fmla="*/ 6024748 w 7436689"/>
              <a:gd name="connsiteY13" fmla="*/ 7704 h 605127"/>
              <a:gd name="connsiteX14" fmla="*/ 6455054 w 7436689"/>
              <a:gd name="connsiteY14" fmla="*/ 282397 h 605127"/>
              <a:gd name="connsiteX15" fmla="*/ 6925701 w 7436689"/>
              <a:gd name="connsiteY15" fmla="*/ 605127 h 605127"/>
              <a:gd name="connsiteX16" fmla="*/ 7436689 w 7436689"/>
              <a:gd name="connsiteY16" fmla="*/ 282397 h 605127"/>
              <a:gd name="connsiteX0" fmla="*/ 0 w 7436689"/>
              <a:gd name="connsiteY0" fmla="*/ 300663 h 605127"/>
              <a:gd name="connsiteX1" fmla="*/ 457666 w 7436689"/>
              <a:gd name="connsiteY1" fmla="*/ 9 h 605127"/>
              <a:gd name="connsiteX2" fmla="*/ 930955 w 7436689"/>
              <a:gd name="connsiteY2" fmla="*/ 299187 h 605127"/>
              <a:gd name="connsiteX3" fmla="*/ 1385513 w 7436689"/>
              <a:gd name="connsiteY3" fmla="*/ 591680 h 605127"/>
              <a:gd name="connsiteX4" fmla="*/ 1850874 w 7436689"/>
              <a:gd name="connsiteY4" fmla="*/ 304471 h 605127"/>
              <a:gd name="connsiteX5" fmla="*/ 2321522 w 7436689"/>
              <a:gd name="connsiteY5" fmla="*/ 5061 h 605127"/>
              <a:gd name="connsiteX6" fmla="*/ 2781131 w 7436689"/>
              <a:gd name="connsiteY6" fmla="*/ 300897 h 605127"/>
              <a:gd name="connsiteX7" fmla="*/ 3260406 w 7436689"/>
              <a:gd name="connsiteY7" fmla="*/ 597198 h 605127"/>
              <a:gd name="connsiteX8" fmla="*/ 3711854 w 7436689"/>
              <a:gd name="connsiteY8" fmla="*/ 295844 h 605127"/>
              <a:gd name="connsiteX9" fmla="*/ 4169054 w 7436689"/>
              <a:gd name="connsiteY9" fmla="*/ 9 h 605127"/>
              <a:gd name="connsiteX10" fmla="*/ 4636592 w 7436689"/>
              <a:gd name="connsiteY10" fmla="*/ 304006 h 605127"/>
              <a:gd name="connsiteX11" fmla="*/ 5107938 w 7436689"/>
              <a:gd name="connsiteY11" fmla="*/ 597665 h 605127"/>
              <a:gd name="connsiteX12" fmla="*/ 5559852 w 7436689"/>
              <a:gd name="connsiteY12" fmla="*/ 301363 h 605127"/>
              <a:gd name="connsiteX13" fmla="*/ 6024748 w 7436689"/>
              <a:gd name="connsiteY13" fmla="*/ 7704 h 605127"/>
              <a:gd name="connsiteX14" fmla="*/ 6455054 w 7436689"/>
              <a:gd name="connsiteY14" fmla="*/ 282397 h 605127"/>
              <a:gd name="connsiteX15" fmla="*/ 6925701 w 7436689"/>
              <a:gd name="connsiteY15" fmla="*/ 605127 h 605127"/>
              <a:gd name="connsiteX16" fmla="*/ 7436689 w 7436689"/>
              <a:gd name="connsiteY16" fmla="*/ 282397 h 605127"/>
              <a:gd name="connsiteX0" fmla="*/ 0 w 7436689"/>
              <a:gd name="connsiteY0" fmla="*/ 300663 h 634197"/>
              <a:gd name="connsiteX1" fmla="*/ 457666 w 7436689"/>
              <a:gd name="connsiteY1" fmla="*/ 9 h 634197"/>
              <a:gd name="connsiteX2" fmla="*/ 930955 w 7436689"/>
              <a:gd name="connsiteY2" fmla="*/ 299187 h 634197"/>
              <a:gd name="connsiteX3" fmla="*/ 1385513 w 7436689"/>
              <a:gd name="connsiteY3" fmla="*/ 591680 h 634197"/>
              <a:gd name="connsiteX4" fmla="*/ 1850874 w 7436689"/>
              <a:gd name="connsiteY4" fmla="*/ 304471 h 634197"/>
              <a:gd name="connsiteX5" fmla="*/ 2321522 w 7436689"/>
              <a:gd name="connsiteY5" fmla="*/ 5061 h 634197"/>
              <a:gd name="connsiteX6" fmla="*/ 2781131 w 7436689"/>
              <a:gd name="connsiteY6" fmla="*/ 300897 h 634197"/>
              <a:gd name="connsiteX7" fmla="*/ 3260406 w 7436689"/>
              <a:gd name="connsiteY7" fmla="*/ 597198 h 634197"/>
              <a:gd name="connsiteX8" fmla="*/ 3711854 w 7436689"/>
              <a:gd name="connsiteY8" fmla="*/ 295844 h 634197"/>
              <a:gd name="connsiteX9" fmla="*/ 4169054 w 7436689"/>
              <a:gd name="connsiteY9" fmla="*/ 9 h 634197"/>
              <a:gd name="connsiteX10" fmla="*/ 4636592 w 7436689"/>
              <a:gd name="connsiteY10" fmla="*/ 304006 h 634197"/>
              <a:gd name="connsiteX11" fmla="*/ 5107938 w 7436689"/>
              <a:gd name="connsiteY11" fmla="*/ 597665 h 634197"/>
              <a:gd name="connsiteX12" fmla="*/ 5559852 w 7436689"/>
              <a:gd name="connsiteY12" fmla="*/ 301363 h 634197"/>
              <a:gd name="connsiteX13" fmla="*/ 6024748 w 7436689"/>
              <a:gd name="connsiteY13" fmla="*/ 7704 h 634197"/>
              <a:gd name="connsiteX14" fmla="*/ 6455054 w 7436689"/>
              <a:gd name="connsiteY14" fmla="*/ 282397 h 634197"/>
              <a:gd name="connsiteX15" fmla="*/ 6975914 w 7436689"/>
              <a:gd name="connsiteY15" fmla="*/ 634197 h 634197"/>
              <a:gd name="connsiteX16" fmla="*/ 7436689 w 7436689"/>
              <a:gd name="connsiteY16" fmla="*/ 282397 h 634197"/>
              <a:gd name="connsiteX0" fmla="*/ 0 w 7436689"/>
              <a:gd name="connsiteY0" fmla="*/ 300663 h 597665"/>
              <a:gd name="connsiteX1" fmla="*/ 457666 w 7436689"/>
              <a:gd name="connsiteY1" fmla="*/ 9 h 597665"/>
              <a:gd name="connsiteX2" fmla="*/ 930955 w 7436689"/>
              <a:gd name="connsiteY2" fmla="*/ 299187 h 597665"/>
              <a:gd name="connsiteX3" fmla="*/ 1385513 w 7436689"/>
              <a:gd name="connsiteY3" fmla="*/ 591680 h 597665"/>
              <a:gd name="connsiteX4" fmla="*/ 1850874 w 7436689"/>
              <a:gd name="connsiteY4" fmla="*/ 304471 h 597665"/>
              <a:gd name="connsiteX5" fmla="*/ 2321522 w 7436689"/>
              <a:gd name="connsiteY5" fmla="*/ 5061 h 597665"/>
              <a:gd name="connsiteX6" fmla="*/ 2781131 w 7436689"/>
              <a:gd name="connsiteY6" fmla="*/ 300897 h 597665"/>
              <a:gd name="connsiteX7" fmla="*/ 3260406 w 7436689"/>
              <a:gd name="connsiteY7" fmla="*/ 597198 h 597665"/>
              <a:gd name="connsiteX8" fmla="*/ 3711854 w 7436689"/>
              <a:gd name="connsiteY8" fmla="*/ 295844 h 597665"/>
              <a:gd name="connsiteX9" fmla="*/ 4169054 w 7436689"/>
              <a:gd name="connsiteY9" fmla="*/ 9 h 597665"/>
              <a:gd name="connsiteX10" fmla="*/ 4636592 w 7436689"/>
              <a:gd name="connsiteY10" fmla="*/ 304006 h 597665"/>
              <a:gd name="connsiteX11" fmla="*/ 5107938 w 7436689"/>
              <a:gd name="connsiteY11" fmla="*/ 597665 h 597665"/>
              <a:gd name="connsiteX12" fmla="*/ 5559852 w 7436689"/>
              <a:gd name="connsiteY12" fmla="*/ 301363 h 597665"/>
              <a:gd name="connsiteX13" fmla="*/ 6024748 w 7436689"/>
              <a:gd name="connsiteY13" fmla="*/ 7704 h 597665"/>
              <a:gd name="connsiteX14" fmla="*/ 6455054 w 7436689"/>
              <a:gd name="connsiteY14" fmla="*/ 282397 h 597665"/>
              <a:gd name="connsiteX15" fmla="*/ 6957414 w 7436689"/>
              <a:gd name="connsiteY15" fmla="*/ 594555 h 597665"/>
              <a:gd name="connsiteX16" fmla="*/ 7436689 w 7436689"/>
              <a:gd name="connsiteY16" fmla="*/ 282397 h 597665"/>
              <a:gd name="connsiteX0" fmla="*/ 0 w 7436689"/>
              <a:gd name="connsiteY0" fmla="*/ 300663 h 597665"/>
              <a:gd name="connsiteX1" fmla="*/ 457666 w 7436689"/>
              <a:gd name="connsiteY1" fmla="*/ 9 h 597665"/>
              <a:gd name="connsiteX2" fmla="*/ 930955 w 7436689"/>
              <a:gd name="connsiteY2" fmla="*/ 299187 h 597665"/>
              <a:gd name="connsiteX3" fmla="*/ 1385513 w 7436689"/>
              <a:gd name="connsiteY3" fmla="*/ 591680 h 597665"/>
              <a:gd name="connsiteX4" fmla="*/ 1850874 w 7436689"/>
              <a:gd name="connsiteY4" fmla="*/ 304471 h 597665"/>
              <a:gd name="connsiteX5" fmla="*/ 2321522 w 7436689"/>
              <a:gd name="connsiteY5" fmla="*/ 5061 h 597665"/>
              <a:gd name="connsiteX6" fmla="*/ 2781131 w 7436689"/>
              <a:gd name="connsiteY6" fmla="*/ 300897 h 597665"/>
              <a:gd name="connsiteX7" fmla="*/ 3260406 w 7436689"/>
              <a:gd name="connsiteY7" fmla="*/ 597198 h 597665"/>
              <a:gd name="connsiteX8" fmla="*/ 3711854 w 7436689"/>
              <a:gd name="connsiteY8" fmla="*/ 295844 h 597665"/>
              <a:gd name="connsiteX9" fmla="*/ 4169054 w 7436689"/>
              <a:gd name="connsiteY9" fmla="*/ 9 h 597665"/>
              <a:gd name="connsiteX10" fmla="*/ 4636592 w 7436689"/>
              <a:gd name="connsiteY10" fmla="*/ 304006 h 597665"/>
              <a:gd name="connsiteX11" fmla="*/ 5107938 w 7436689"/>
              <a:gd name="connsiteY11" fmla="*/ 597665 h 597665"/>
              <a:gd name="connsiteX12" fmla="*/ 5559852 w 7436689"/>
              <a:gd name="connsiteY12" fmla="*/ 301363 h 597665"/>
              <a:gd name="connsiteX13" fmla="*/ 6024748 w 7436689"/>
              <a:gd name="connsiteY13" fmla="*/ 7704 h 597665"/>
              <a:gd name="connsiteX14" fmla="*/ 6489410 w 7436689"/>
              <a:gd name="connsiteY14" fmla="*/ 306182 h 597665"/>
              <a:gd name="connsiteX15" fmla="*/ 6957414 w 7436689"/>
              <a:gd name="connsiteY15" fmla="*/ 594555 h 597665"/>
              <a:gd name="connsiteX16" fmla="*/ 7436689 w 7436689"/>
              <a:gd name="connsiteY16" fmla="*/ 282397 h 597665"/>
              <a:gd name="connsiteX0" fmla="*/ 0 w 7436689"/>
              <a:gd name="connsiteY0" fmla="*/ 300663 h 597665"/>
              <a:gd name="connsiteX1" fmla="*/ 457666 w 7436689"/>
              <a:gd name="connsiteY1" fmla="*/ 9 h 597665"/>
              <a:gd name="connsiteX2" fmla="*/ 930955 w 7436689"/>
              <a:gd name="connsiteY2" fmla="*/ 299187 h 597665"/>
              <a:gd name="connsiteX3" fmla="*/ 1385513 w 7436689"/>
              <a:gd name="connsiteY3" fmla="*/ 591680 h 597665"/>
              <a:gd name="connsiteX4" fmla="*/ 1850874 w 7436689"/>
              <a:gd name="connsiteY4" fmla="*/ 304471 h 597665"/>
              <a:gd name="connsiteX5" fmla="*/ 2321522 w 7436689"/>
              <a:gd name="connsiteY5" fmla="*/ 5061 h 597665"/>
              <a:gd name="connsiteX6" fmla="*/ 2781131 w 7436689"/>
              <a:gd name="connsiteY6" fmla="*/ 300897 h 597665"/>
              <a:gd name="connsiteX7" fmla="*/ 3260406 w 7436689"/>
              <a:gd name="connsiteY7" fmla="*/ 597198 h 597665"/>
              <a:gd name="connsiteX8" fmla="*/ 3711854 w 7436689"/>
              <a:gd name="connsiteY8" fmla="*/ 295844 h 597665"/>
              <a:gd name="connsiteX9" fmla="*/ 4169054 w 7436689"/>
              <a:gd name="connsiteY9" fmla="*/ 9 h 597665"/>
              <a:gd name="connsiteX10" fmla="*/ 4636592 w 7436689"/>
              <a:gd name="connsiteY10" fmla="*/ 304006 h 597665"/>
              <a:gd name="connsiteX11" fmla="*/ 5107938 w 7436689"/>
              <a:gd name="connsiteY11" fmla="*/ 597665 h 597665"/>
              <a:gd name="connsiteX12" fmla="*/ 5559852 w 7436689"/>
              <a:gd name="connsiteY12" fmla="*/ 301363 h 597665"/>
              <a:gd name="connsiteX13" fmla="*/ 6024748 w 7436689"/>
              <a:gd name="connsiteY13" fmla="*/ 7704 h 597665"/>
              <a:gd name="connsiteX14" fmla="*/ 6489410 w 7436689"/>
              <a:gd name="connsiteY14" fmla="*/ 306182 h 597665"/>
              <a:gd name="connsiteX15" fmla="*/ 6957414 w 7436689"/>
              <a:gd name="connsiteY15" fmla="*/ 594555 h 597665"/>
              <a:gd name="connsiteX16" fmla="*/ 7436689 w 7436689"/>
              <a:gd name="connsiteY16" fmla="*/ 282397 h 597665"/>
              <a:gd name="connsiteX0" fmla="*/ 0 w 7415547"/>
              <a:gd name="connsiteY0" fmla="*/ 300663 h 597665"/>
              <a:gd name="connsiteX1" fmla="*/ 457666 w 7415547"/>
              <a:gd name="connsiteY1" fmla="*/ 9 h 597665"/>
              <a:gd name="connsiteX2" fmla="*/ 930955 w 7415547"/>
              <a:gd name="connsiteY2" fmla="*/ 299187 h 597665"/>
              <a:gd name="connsiteX3" fmla="*/ 1385513 w 7415547"/>
              <a:gd name="connsiteY3" fmla="*/ 591680 h 597665"/>
              <a:gd name="connsiteX4" fmla="*/ 1850874 w 7415547"/>
              <a:gd name="connsiteY4" fmla="*/ 304471 h 597665"/>
              <a:gd name="connsiteX5" fmla="*/ 2321522 w 7415547"/>
              <a:gd name="connsiteY5" fmla="*/ 5061 h 597665"/>
              <a:gd name="connsiteX6" fmla="*/ 2781131 w 7415547"/>
              <a:gd name="connsiteY6" fmla="*/ 300897 h 597665"/>
              <a:gd name="connsiteX7" fmla="*/ 3260406 w 7415547"/>
              <a:gd name="connsiteY7" fmla="*/ 597198 h 597665"/>
              <a:gd name="connsiteX8" fmla="*/ 3711854 w 7415547"/>
              <a:gd name="connsiteY8" fmla="*/ 295844 h 597665"/>
              <a:gd name="connsiteX9" fmla="*/ 4169054 w 7415547"/>
              <a:gd name="connsiteY9" fmla="*/ 9 h 597665"/>
              <a:gd name="connsiteX10" fmla="*/ 4636592 w 7415547"/>
              <a:gd name="connsiteY10" fmla="*/ 304006 h 597665"/>
              <a:gd name="connsiteX11" fmla="*/ 5107938 w 7415547"/>
              <a:gd name="connsiteY11" fmla="*/ 597665 h 597665"/>
              <a:gd name="connsiteX12" fmla="*/ 5559852 w 7415547"/>
              <a:gd name="connsiteY12" fmla="*/ 301363 h 597665"/>
              <a:gd name="connsiteX13" fmla="*/ 6024748 w 7415547"/>
              <a:gd name="connsiteY13" fmla="*/ 7704 h 597665"/>
              <a:gd name="connsiteX14" fmla="*/ 6489410 w 7415547"/>
              <a:gd name="connsiteY14" fmla="*/ 306182 h 597665"/>
              <a:gd name="connsiteX15" fmla="*/ 6957414 w 7415547"/>
              <a:gd name="connsiteY15" fmla="*/ 594555 h 597665"/>
              <a:gd name="connsiteX16" fmla="*/ 7415547 w 7415547"/>
              <a:gd name="connsiteY16" fmla="*/ 295611 h 59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15547" h="597665">
                <a:moveTo>
                  <a:pt x="0" y="300663"/>
                </a:moveTo>
                <a:cubicBezTo>
                  <a:pt x="92925" y="202350"/>
                  <a:pt x="302507" y="255"/>
                  <a:pt x="457666" y="9"/>
                </a:cubicBezTo>
                <a:cubicBezTo>
                  <a:pt x="612825" y="-237"/>
                  <a:pt x="810670" y="182075"/>
                  <a:pt x="930955" y="299187"/>
                </a:cubicBezTo>
                <a:cubicBezTo>
                  <a:pt x="1051240" y="416299"/>
                  <a:pt x="1232193" y="590799"/>
                  <a:pt x="1385513" y="591680"/>
                </a:cubicBezTo>
                <a:cubicBezTo>
                  <a:pt x="1538833" y="592561"/>
                  <a:pt x="1721300" y="431312"/>
                  <a:pt x="1850874" y="304471"/>
                </a:cubicBezTo>
                <a:cubicBezTo>
                  <a:pt x="1980448" y="177630"/>
                  <a:pt x="2166479" y="5657"/>
                  <a:pt x="2321522" y="5061"/>
                </a:cubicBezTo>
                <a:cubicBezTo>
                  <a:pt x="2476565" y="4465"/>
                  <a:pt x="2632578" y="151995"/>
                  <a:pt x="2781131" y="300897"/>
                </a:cubicBezTo>
                <a:cubicBezTo>
                  <a:pt x="2929684" y="449799"/>
                  <a:pt x="3105286" y="598040"/>
                  <a:pt x="3260406" y="597198"/>
                </a:cubicBezTo>
                <a:cubicBezTo>
                  <a:pt x="3415526" y="596356"/>
                  <a:pt x="3570984" y="437660"/>
                  <a:pt x="3711854" y="295844"/>
                </a:cubicBezTo>
                <a:cubicBezTo>
                  <a:pt x="3852724" y="154028"/>
                  <a:pt x="4014931" y="-1351"/>
                  <a:pt x="4169054" y="9"/>
                </a:cubicBezTo>
                <a:cubicBezTo>
                  <a:pt x="4323177" y="1369"/>
                  <a:pt x="4501253" y="172684"/>
                  <a:pt x="4636592" y="304006"/>
                </a:cubicBezTo>
                <a:cubicBezTo>
                  <a:pt x="4771931" y="435328"/>
                  <a:pt x="4954061" y="598106"/>
                  <a:pt x="5107938" y="597665"/>
                </a:cubicBezTo>
                <a:cubicBezTo>
                  <a:pt x="5261815" y="597224"/>
                  <a:pt x="5420264" y="436689"/>
                  <a:pt x="5559852" y="301363"/>
                </a:cubicBezTo>
                <a:cubicBezTo>
                  <a:pt x="5699440" y="166037"/>
                  <a:pt x="5869822" y="6901"/>
                  <a:pt x="6024748" y="7704"/>
                </a:cubicBezTo>
                <a:cubicBezTo>
                  <a:pt x="6179674" y="8507"/>
                  <a:pt x="6357215" y="178692"/>
                  <a:pt x="6489410" y="306182"/>
                </a:cubicBezTo>
                <a:cubicBezTo>
                  <a:pt x="6623712" y="435704"/>
                  <a:pt x="6803058" y="596317"/>
                  <a:pt x="6957414" y="594555"/>
                </a:cubicBezTo>
                <a:cubicBezTo>
                  <a:pt x="7111770" y="592793"/>
                  <a:pt x="7241856" y="456976"/>
                  <a:pt x="7415547" y="295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Freeform 18"/>
          <p:cNvSpPr/>
          <p:nvPr/>
        </p:nvSpPr>
        <p:spPr>
          <a:xfrm flipH="1" flipV="1">
            <a:off x="838200" y="4507735"/>
            <a:ext cx="7415547" cy="597665"/>
          </a:xfrm>
          <a:custGeom>
            <a:avLst/>
            <a:gdLst>
              <a:gd name="connsiteX0" fmla="*/ 0 w 7463117"/>
              <a:gd name="connsiteY0" fmla="*/ 282677 h 645748"/>
              <a:gd name="connsiteX1" fmla="*/ 484094 w 7463117"/>
              <a:gd name="connsiteY1" fmla="*/ 13736 h 645748"/>
              <a:gd name="connsiteX2" fmla="*/ 954741 w 7463117"/>
              <a:gd name="connsiteY2" fmla="*/ 349912 h 645748"/>
              <a:gd name="connsiteX3" fmla="*/ 1411941 w 7463117"/>
              <a:gd name="connsiteY3" fmla="*/ 605407 h 645748"/>
              <a:gd name="connsiteX4" fmla="*/ 1882588 w 7463117"/>
              <a:gd name="connsiteY4" fmla="*/ 349912 h 645748"/>
              <a:gd name="connsiteX5" fmla="*/ 2353235 w 7463117"/>
              <a:gd name="connsiteY5" fmla="*/ 289 h 645748"/>
              <a:gd name="connsiteX6" fmla="*/ 2796988 w 7463117"/>
              <a:gd name="connsiteY6" fmla="*/ 296124 h 645748"/>
              <a:gd name="connsiteX7" fmla="*/ 3307976 w 7463117"/>
              <a:gd name="connsiteY7" fmla="*/ 618854 h 645748"/>
              <a:gd name="connsiteX8" fmla="*/ 3738282 w 7463117"/>
              <a:gd name="connsiteY8" fmla="*/ 309571 h 645748"/>
              <a:gd name="connsiteX9" fmla="*/ 4195482 w 7463117"/>
              <a:gd name="connsiteY9" fmla="*/ 13736 h 645748"/>
              <a:gd name="connsiteX10" fmla="*/ 4639235 w 7463117"/>
              <a:gd name="connsiteY10" fmla="*/ 323018 h 645748"/>
              <a:gd name="connsiteX11" fmla="*/ 5150223 w 7463117"/>
              <a:gd name="connsiteY11" fmla="*/ 645748 h 645748"/>
              <a:gd name="connsiteX12" fmla="*/ 5607423 w 7463117"/>
              <a:gd name="connsiteY12" fmla="*/ 323018 h 645748"/>
              <a:gd name="connsiteX13" fmla="*/ 6051176 w 7463117"/>
              <a:gd name="connsiteY13" fmla="*/ 289 h 645748"/>
              <a:gd name="connsiteX14" fmla="*/ 6481482 w 7463117"/>
              <a:gd name="connsiteY14" fmla="*/ 296124 h 645748"/>
              <a:gd name="connsiteX15" fmla="*/ 6952129 w 7463117"/>
              <a:gd name="connsiteY15" fmla="*/ 618854 h 645748"/>
              <a:gd name="connsiteX16" fmla="*/ 7463117 w 7463117"/>
              <a:gd name="connsiteY16" fmla="*/ 296124 h 645748"/>
              <a:gd name="connsiteX0" fmla="*/ 18134 w 7481251"/>
              <a:gd name="connsiteY0" fmla="*/ 282677 h 645748"/>
              <a:gd name="connsiteX1" fmla="*/ 43318 w 7481251"/>
              <a:gd name="connsiteY1" fmla="*/ 315245 h 645748"/>
              <a:gd name="connsiteX2" fmla="*/ 502228 w 7481251"/>
              <a:gd name="connsiteY2" fmla="*/ 13736 h 645748"/>
              <a:gd name="connsiteX3" fmla="*/ 972875 w 7481251"/>
              <a:gd name="connsiteY3" fmla="*/ 349912 h 645748"/>
              <a:gd name="connsiteX4" fmla="*/ 1430075 w 7481251"/>
              <a:gd name="connsiteY4" fmla="*/ 605407 h 645748"/>
              <a:gd name="connsiteX5" fmla="*/ 1900722 w 7481251"/>
              <a:gd name="connsiteY5" fmla="*/ 349912 h 645748"/>
              <a:gd name="connsiteX6" fmla="*/ 2371369 w 7481251"/>
              <a:gd name="connsiteY6" fmla="*/ 289 h 645748"/>
              <a:gd name="connsiteX7" fmla="*/ 2815122 w 7481251"/>
              <a:gd name="connsiteY7" fmla="*/ 296124 h 645748"/>
              <a:gd name="connsiteX8" fmla="*/ 3326110 w 7481251"/>
              <a:gd name="connsiteY8" fmla="*/ 618854 h 645748"/>
              <a:gd name="connsiteX9" fmla="*/ 3756416 w 7481251"/>
              <a:gd name="connsiteY9" fmla="*/ 309571 h 645748"/>
              <a:gd name="connsiteX10" fmla="*/ 4213616 w 7481251"/>
              <a:gd name="connsiteY10" fmla="*/ 13736 h 645748"/>
              <a:gd name="connsiteX11" fmla="*/ 4657369 w 7481251"/>
              <a:gd name="connsiteY11" fmla="*/ 323018 h 645748"/>
              <a:gd name="connsiteX12" fmla="*/ 5168357 w 7481251"/>
              <a:gd name="connsiteY12" fmla="*/ 645748 h 645748"/>
              <a:gd name="connsiteX13" fmla="*/ 5625557 w 7481251"/>
              <a:gd name="connsiteY13" fmla="*/ 323018 h 645748"/>
              <a:gd name="connsiteX14" fmla="*/ 6069310 w 7481251"/>
              <a:gd name="connsiteY14" fmla="*/ 289 h 645748"/>
              <a:gd name="connsiteX15" fmla="*/ 6499616 w 7481251"/>
              <a:gd name="connsiteY15" fmla="*/ 296124 h 645748"/>
              <a:gd name="connsiteX16" fmla="*/ 6970263 w 7481251"/>
              <a:gd name="connsiteY16" fmla="*/ 618854 h 645748"/>
              <a:gd name="connsiteX17" fmla="*/ 7481251 w 7481251"/>
              <a:gd name="connsiteY17" fmla="*/ 296124 h 645748"/>
              <a:gd name="connsiteX0" fmla="*/ 0 w 7463117"/>
              <a:gd name="connsiteY0" fmla="*/ 282677 h 645748"/>
              <a:gd name="connsiteX1" fmla="*/ 484094 w 7463117"/>
              <a:gd name="connsiteY1" fmla="*/ 13736 h 645748"/>
              <a:gd name="connsiteX2" fmla="*/ 954741 w 7463117"/>
              <a:gd name="connsiteY2" fmla="*/ 349912 h 645748"/>
              <a:gd name="connsiteX3" fmla="*/ 1411941 w 7463117"/>
              <a:gd name="connsiteY3" fmla="*/ 605407 h 645748"/>
              <a:gd name="connsiteX4" fmla="*/ 1882588 w 7463117"/>
              <a:gd name="connsiteY4" fmla="*/ 349912 h 645748"/>
              <a:gd name="connsiteX5" fmla="*/ 2353235 w 7463117"/>
              <a:gd name="connsiteY5" fmla="*/ 289 h 645748"/>
              <a:gd name="connsiteX6" fmla="*/ 2796988 w 7463117"/>
              <a:gd name="connsiteY6" fmla="*/ 296124 h 645748"/>
              <a:gd name="connsiteX7" fmla="*/ 3307976 w 7463117"/>
              <a:gd name="connsiteY7" fmla="*/ 618854 h 645748"/>
              <a:gd name="connsiteX8" fmla="*/ 3738282 w 7463117"/>
              <a:gd name="connsiteY8" fmla="*/ 309571 h 645748"/>
              <a:gd name="connsiteX9" fmla="*/ 4195482 w 7463117"/>
              <a:gd name="connsiteY9" fmla="*/ 13736 h 645748"/>
              <a:gd name="connsiteX10" fmla="*/ 4639235 w 7463117"/>
              <a:gd name="connsiteY10" fmla="*/ 323018 h 645748"/>
              <a:gd name="connsiteX11" fmla="*/ 5150223 w 7463117"/>
              <a:gd name="connsiteY11" fmla="*/ 645748 h 645748"/>
              <a:gd name="connsiteX12" fmla="*/ 5607423 w 7463117"/>
              <a:gd name="connsiteY12" fmla="*/ 323018 h 645748"/>
              <a:gd name="connsiteX13" fmla="*/ 6051176 w 7463117"/>
              <a:gd name="connsiteY13" fmla="*/ 289 h 645748"/>
              <a:gd name="connsiteX14" fmla="*/ 6481482 w 7463117"/>
              <a:gd name="connsiteY14" fmla="*/ 296124 h 645748"/>
              <a:gd name="connsiteX15" fmla="*/ 6952129 w 7463117"/>
              <a:gd name="connsiteY15" fmla="*/ 618854 h 645748"/>
              <a:gd name="connsiteX16" fmla="*/ 7463117 w 7463117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28313 w 7436689"/>
              <a:gd name="connsiteY2" fmla="*/ 349912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28313 w 7436689"/>
              <a:gd name="connsiteY2" fmla="*/ 349912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28313 w 7436689"/>
              <a:gd name="connsiteY2" fmla="*/ 349912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30955 w 7436689"/>
              <a:gd name="connsiteY2" fmla="*/ 312914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390 h 645748"/>
              <a:gd name="connsiteX1" fmla="*/ 457666 w 7436689"/>
              <a:gd name="connsiteY1" fmla="*/ 13736 h 645748"/>
              <a:gd name="connsiteX2" fmla="*/ 930955 w 7436689"/>
              <a:gd name="connsiteY2" fmla="*/ 312914 h 645748"/>
              <a:gd name="connsiteX3" fmla="*/ 1385513 w 7436689"/>
              <a:gd name="connsiteY3" fmla="*/ 605407 h 645748"/>
              <a:gd name="connsiteX4" fmla="*/ 1856160 w 7436689"/>
              <a:gd name="connsiteY4" fmla="*/ 349912 h 645748"/>
              <a:gd name="connsiteX5" fmla="*/ 2326807 w 7436689"/>
              <a:gd name="connsiteY5" fmla="*/ 289 h 645748"/>
              <a:gd name="connsiteX6" fmla="*/ 2770560 w 7436689"/>
              <a:gd name="connsiteY6" fmla="*/ 296124 h 645748"/>
              <a:gd name="connsiteX7" fmla="*/ 3281548 w 7436689"/>
              <a:gd name="connsiteY7" fmla="*/ 618854 h 645748"/>
              <a:gd name="connsiteX8" fmla="*/ 3711854 w 7436689"/>
              <a:gd name="connsiteY8" fmla="*/ 309571 h 645748"/>
              <a:gd name="connsiteX9" fmla="*/ 4169054 w 7436689"/>
              <a:gd name="connsiteY9" fmla="*/ 13736 h 645748"/>
              <a:gd name="connsiteX10" fmla="*/ 4612807 w 7436689"/>
              <a:gd name="connsiteY10" fmla="*/ 323018 h 645748"/>
              <a:gd name="connsiteX11" fmla="*/ 5123795 w 7436689"/>
              <a:gd name="connsiteY11" fmla="*/ 645748 h 645748"/>
              <a:gd name="connsiteX12" fmla="*/ 5580995 w 7436689"/>
              <a:gd name="connsiteY12" fmla="*/ 323018 h 645748"/>
              <a:gd name="connsiteX13" fmla="*/ 6024748 w 7436689"/>
              <a:gd name="connsiteY13" fmla="*/ 289 h 645748"/>
              <a:gd name="connsiteX14" fmla="*/ 6455054 w 7436689"/>
              <a:gd name="connsiteY14" fmla="*/ 296124 h 645748"/>
              <a:gd name="connsiteX15" fmla="*/ 6925701 w 7436689"/>
              <a:gd name="connsiteY15" fmla="*/ 618854 h 645748"/>
              <a:gd name="connsiteX16" fmla="*/ 7436689 w 7436689"/>
              <a:gd name="connsiteY16" fmla="*/ 296124 h 645748"/>
              <a:gd name="connsiteX0" fmla="*/ 0 w 7436689"/>
              <a:gd name="connsiteY0" fmla="*/ 314152 h 645510"/>
              <a:gd name="connsiteX1" fmla="*/ 457666 w 7436689"/>
              <a:gd name="connsiteY1" fmla="*/ 13498 h 645510"/>
              <a:gd name="connsiteX2" fmla="*/ 930955 w 7436689"/>
              <a:gd name="connsiteY2" fmla="*/ 312676 h 645510"/>
              <a:gd name="connsiteX3" fmla="*/ 1385513 w 7436689"/>
              <a:gd name="connsiteY3" fmla="*/ 605169 h 645510"/>
              <a:gd name="connsiteX4" fmla="*/ 1850874 w 7436689"/>
              <a:gd name="connsiteY4" fmla="*/ 317960 h 645510"/>
              <a:gd name="connsiteX5" fmla="*/ 2326807 w 7436689"/>
              <a:gd name="connsiteY5" fmla="*/ 51 h 645510"/>
              <a:gd name="connsiteX6" fmla="*/ 2770560 w 7436689"/>
              <a:gd name="connsiteY6" fmla="*/ 295886 h 645510"/>
              <a:gd name="connsiteX7" fmla="*/ 3281548 w 7436689"/>
              <a:gd name="connsiteY7" fmla="*/ 618616 h 645510"/>
              <a:gd name="connsiteX8" fmla="*/ 3711854 w 7436689"/>
              <a:gd name="connsiteY8" fmla="*/ 309333 h 645510"/>
              <a:gd name="connsiteX9" fmla="*/ 4169054 w 7436689"/>
              <a:gd name="connsiteY9" fmla="*/ 13498 h 645510"/>
              <a:gd name="connsiteX10" fmla="*/ 4612807 w 7436689"/>
              <a:gd name="connsiteY10" fmla="*/ 322780 h 645510"/>
              <a:gd name="connsiteX11" fmla="*/ 5123795 w 7436689"/>
              <a:gd name="connsiteY11" fmla="*/ 645510 h 645510"/>
              <a:gd name="connsiteX12" fmla="*/ 5580995 w 7436689"/>
              <a:gd name="connsiteY12" fmla="*/ 322780 h 645510"/>
              <a:gd name="connsiteX13" fmla="*/ 6024748 w 7436689"/>
              <a:gd name="connsiteY13" fmla="*/ 51 h 645510"/>
              <a:gd name="connsiteX14" fmla="*/ 6455054 w 7436689"/>
              <a:gd name="connsiteY14" fmla="*/ 295886 h 645510"/>
              <a:gd name="connsiteX15" fmla="*/ 6925701 w 7436689"/>
              <a:gd name="connsiteY15" fmla="*/ 618616 h 645510"/>
              <a:gd name="connsiteX16" fmla="*/ 7436689 w 7436689"/>
              <a:gd name="connsiteY16" fmla="*/ 295886 h 645510"/>
              <a:gd name="connsiteX0" fmla="*/ 0 w 7436689"/>
              <a:gd name="connsiteY0" fmla="*/ 314152 h 645510"/>
              <a:gd name="connsiteX1" fmla="*/ 457666 w 7436689"/>
              <a:gd name="connsiteY1" fmla="*/ 13498 h 645510"/>
              <a:gd name="connsiteX2" fmla="*/ 930955 w 7436689"/>
              <a:gd name="connsiteY2" fmla="*/ 312676 h 645510"/>
              <a:gd name="connsiteX3" fmla="*/ 1385513 w 7436689"/>
              <a:gd name="connsiteY3" fmla="*/ 605169 h 645510"/>
              <a:gd name="connsiteX4" fmla="*/ 1850874 w 7436689"/>
              <a:gd name="connsiteY4" fmla="*/ 317960 h 645510"/>
              <a:gd name="connsiteX5" fmla="*/ 2326807 w 7436689"/>
              <a:gd name="connsiteY5" fmla="*/ 51 h 645510"/>
              <a:gd name="connsiteX6" fmla="*/ 2770560 w 7436689"/>
              <a:gd name="connsiteY6" fmla="*/ 295886 h 645510"/>
              <a:gd name="connsiteX7" fmla="*/ 3281548 w 7436689"/>
              <a:gd name="connsiteY7" fmla="*/ 618616 h 645510"/>
              <a:gd name="connsiteX8" fmla="*/ 3711854 w 7436689"/>
              <a:gd name="connsiteY8" fmla="*/ 309333 h 645510"/>
              <a:gd name="connsiteX9" fmla="*/ 4169054 w 7436689"/>
              <a:gd name="connsiteY9" fmla="*/ 13498 h 645510"/>
              <a:gd name="connsiteX10" fmla="*/ 4612807 w 7436689"/>
              <a:gd name="connsiteY10" fmla="*/ 322780 h 645510"/>
              <a:gd name="connsiteX11" fmla="*/ 5123795 w 7436689"/>
              <a:gd name="connsiteY11" fmla="*/ 645510 h 645510"/>
              <a:gd name="connsiteX12" fmla="*/ 5580995 w 7436689"/>
              <a:gd name="connsiteY12" fmla="*/ 322780 h 645510"/>
              <a:gd name="connsiteX13" fmla="*/ 6024748 w 7436689"/>
              <a:gd name="connsiteY13" fmla="*/ 51 h 645510"/>
              <a:gd name="connsiteX14" fmla="*/ 6455054 w 7436689"/>
              <a:gd name="connsiteY14" fmla="*/ 295886 h 645510"/>
              <a:gd name="connsiteX15" fmla="*/ 6925701 w 7436689"/>
              <a:gd name="connsiteY15" fmla="*/ 618616 h 645510"/>
              <a:gd name="connsiteX16" fmla="*/ 7436689 w 7436689"/>
              <a:gd name="connsiteY16" fmla="*/ 295886 h 645510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70560 w 7436689"/>
              <a:gd name="connsiteY6" fmla="*/ 295885 h 645509"/>
              <a:gd name="connsiteX7" fmla="*/ 3281548 w 7436689"/>
              <a:gd name="connsiteY7" fmla="*/ 618615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70560 w 7436689"/>
              <a:gd name="connsiteY6" fmla="*/ 295885 h 645509"/>
              <a:gd name="connsiteX7" fmla="*/ 3281548 w 7436689"/>
              <a:gd name="connsiteY7" fmla="*/ 618615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81548 w 7436689"/>
              <a:gd name="connsiteY7" fmla="*/ 618615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81548 w 7436689"/>
              <a:gd name="connsiteY7" fmla="*/ 618615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60406 w 7436689"/>
              <a:gd name="connsiteY7" fmla="*/ 610686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60406 w 7436689"/>
              <a:gd name="connsiteY7" fmla="*/ 610686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45509"/>
              <a:gd name="connsiteX1" fmla="*/ 457666 w 7436689"/>
              <a:gd name="connsiteY1" fmla="*/ 13497 h 645509"/>
              <a:gd name="connsiteX2" fmla="*/ 930955 w 7436689"/>
              <a:gd name="connsiteY2" fmla="*/ 312675 h 645509"/>
              <a:gd name="connsiteX3" fmla="*/ 1385513 w 7436689"/>
              <a:gd name="connsiteY3" fmla="*/ 605168 h 645509"/>
              <a:gd name="connsiteX4" fmla="*/ 1850874 w 7436689"/>
              <a:gd name="connsiteY4" fmla="*/ 317959 h 645509"/>
              <a:gd name="connsiteX5" fmla="*/ 2321522 w 7436689"/>
              <a:gd name="connsiteY5" fmla="*/ 18549 h 645509"/>
              <a:gd name="connsiteX6" fmla="*/ 2781131 w 7436689"/>
              <a:gd name="connsiteY6" fmla="*/ 314385 h 645509"/>
              <a:gd name="connsiteX7" fmla="*/ 3260406 w 7436689"/>
              <a:gd name="connsiteY7" fmla="*/ 610686 h 645509"/>
              <a:gd name="connsiteX8" fmla="*/ 3711854 w 7436689"/>
              <a:gd name="connsiteY8" fmla="*/ 309332 h 645509"/>
              <a:gd name="connsiteX9" fmla="*/ 4169054 w 7436689"/>
              <a:gd name="connsiteY9" fmla="*/ 13497 h 645509"/>
              <a:gd name="connsiteX10" fmla="*/ 4612807 w 7436689"/>
              <a:gd name="connsiteY10" fmla="*/ 322779 h 645509"/>
              <a:gd name="connsiteX11" fmla="*/ 5123795 w 7436689"/>
              <a:gd name="connsiteY11" fmla="*/ 645509 h 645509"/>
              <a:gd name="connsiteX12" fmla="*/ 5580995 w 7436689"/>
              <a:gd name="connsiteY12" fmla="*/ 322779 h 645509"/>
              <a:gd name="connsiteX13" fmla="*/ 6024748 w 7436689"/>
              <a:gd name="connsiteY13" fmla="*/ 50 h 645509"/>
              <a:gd name="connsiteX14" fmla="*/ 6455054 w 7436689"/>
              <a:gd name="connsiteY14" fmla="*/ 295885 h 645509"/>
              <a:gd name="connsiteX15" fmla="*/ 6925701 w 7436689"/>
              <a:gd name="connsiteY15" fmla="*/ 618615 h 645509"/>
              <a:gd name="connsiteX16" fmla="*/ 7436689 w 7436689"/>
              <a:gd name="connsiteY16" fmla="*/ 295885 h 645509"/>
              <a:gd name="connsiteX0" fmla="*/ 0 w 7436689"/>
              <a:gd name="connsiteY0" fmla="*/ 314151 h 618615"/>
              <a:gd name="connsiteX1" fmla="*/ 457666 w 7436689"/>
              <a:gd name="connsiteY1" fmla="*/ 13497 h 618615"/>
              <a:gd name="connsiteX2" fmla="*/ 930955 w 7436689"/>
              <a:gd name="connsiteY2" fmla="*/ 312675 h 618615"/>
              <a:gd name="connsiteX3" fmla="*/ 1385513 w 7436689"/>
              <a:gd name="connsiteY3" fmla="*/ 605168 h 618615"/>
              <a:gd name="connsiteX4" fmla="*/ 1850874 w 7436689"/>
              <a:gd name="connsiteY4" fmla="*/ 317959 h 618615"/>
              <a:gd name="connsiteX5" fmla="*/ 2321522 w 7436689"/>
              <a:gd name="connsiteY5" fmla="*/ 18549 h 618615"/>
              <a:gd name="connsiteX6" fmla="*/ 2781131 w 7436689"/>
              <a:gd name="connsiteY6" fmla="*/ 314385 h 618615"/>
              <a:gd name="connsiteX7" fmla="*/ 3260406 w 7436689"/>
              <a:gd name="connsiteY7" fmla="*/ 610686 h 618615"/>
              <a:gd name="connsiteX8" fmla="*/ 3711854 w 7436689"/>
              <a:gd name="connsiteY8" fmla="*/ 309332 h 618615"/>
              <a:gd name="connsiteX9" fmla="*/ 4169054 w 7436689"/>
              <a:gd name="connsiteY9" fmla="*/ 13497 h 618615"/>
              <a:gd name="connsiteX10" fmla="*/ 4612807 w 7436689"/>
              <a:gd name="connsiteY10" fmla="*/ 322779 h 618615"/>
              <a:gd name="connsiteX11" fmla="*/ 5107938 w 7436689"/>
              <a:gd name="connsiteY11" fmla="*/ 611153 h 618615"/>
              <a:gd name="connsiteX12" fmla="*/ 5580995 w 7436689"/>
              <a:gd name="connsiteY12" fmla="*/ 322779 h 618615"/>
              <a:gd name="connsiteX13" fmla="*/ 6024748 w 7436689"/>
              <a:gd name="connsiteY13" fmla="*/ 50 h 618615"/>
              <a:gd name="connsiteX14" fmla="*/ 6455054 w 7436689"/>
              <a:gd name="connsiteY14" fmla="*/ 295885 h 618615"/>
              <a:gd name="connsiteX15" fmla="*/ 6925701 w 7436689"/>
              <a:gd name="connsiteY15" fmla="*/ 618615 h 618615"/>
              <a:gd name="connsiteX16" fmla="*/ 7436689 w 7436689"/>
              <a:gd name="connsiteY16" fmla="*/ 295885 h 618615"/>
              <a:gd name="connsiteX0" fmla="*/ 0 w 7436689"/>
              <a:gd name="connsiteY0" fmla="*/ 314151 h 618615"/>
              <a:gd name="connsiteX1" fmla="*/ 457666 w 7436689"/>
              <a:gd name="connsiteY1" fmla="*/ 13497 h 618615"/>
              <a:gd name="connsiteX2" fmla="*/ 930955 w 7436689"/>
              <a:gd name="connsiteY2" fmla="*/ 312675 h 618615"/>
              <a:gd name="connsiteX3" fmla="*/ 1385513 w 7436689"/>
              <a:gd name="connsiteY3" fmla="*/ 605168 h 618615"/>
              <a:gd name="connsiteX4" fmla="*/ 1850874 w 7436689"/>
              <a:gd name="connsiteY4" fmla="*/ 317959 h 618615"/>
              <a:gd name="connsiteX5" fmla="*/ 2321522 w 7436689"/>
              <a:gd name="connsiteY5" fmla="*/ 18549 h 618615"/>
              <a:gd name="connsiteX6" fmla="*/ 2781131 w 7436689"/>
              <a:gd name="connsiteY6" fmla="*/ 314385 h 618615"/>
              <a:gd name="connsiteX7" fmla="*/ 3260406 w 7436689"/>
              <a:gd name="connsiteY7" fmla="*/ 610686 h 618615"/>
              <a:gd name="connsiteX8" fmla="*/ 3711854 w 7436689"/>
              <a:gd name="connsiteY8" fmla="*/ 309332 h 618615"/>
              <a:gd name="connsiteX9" fmla="*/ 4169054 w 7436689"/>
              <a:gd name="connsiteY9" fmla="*/ 13497 h 618615"/>
              <a:gd name="connsiteX10" fmla="*/ 4636592 w 7436689"/>
              <a:gd name="connsiteY10" fmla="*/ 317494 h 618615"/>
              <a:gd name="connsiteX11" fmla="*/ 5107938 w 7436689"/>
              <a:gd name="connsiteY11" fmla="*/ 611153 h 618615"/>
              <a:gd name="connsiteX12" fmla="*/ 5580995 w 7436689"/>
              <a:gd name="connsiteY12" fmla="*/ 322779 h 618615"/>
              <a:gd name="connsiteX13" fmla="*/ 6024748 w 7436689"/>
              <a:gd name="connsiteY13" fmla="*/ 50 h 618615"/>
              <a:gd name="connsiteX14" fmla="*/ 6455054 w 7436689"/>
              <a:gd name="connsiteY14" fmla="*/ 295885 h 618615"/>
              <a:gd name="connsiteX15" fmla="*/ 6925701 w 7436689"/>
              <a:gd name="connsiteY15" fmla="*/ 618615 h 618615"/>
              <a:gd name="connsiteX16" fmla="*/ 7436689 w 7436689"/>
              <a:gd name="connsiteY16" fmla="*/ 295885 h 618615"/>
              <a:gd name="connsiteX0" fmla="*/ 0 w 7436689"/>
              <a:gd name="connsiteY0" fmla="*/ 314151 h 618615"/>
              <a:gd name="connsiteX1" fmla="*/ 457666 w 7436689"/>
              <a:gd name="connsiteY1" fmla="*/ 13497 h 618615"/>
              <a:gd name="connsiteX2" fmla="*/ 930955 w 7436689"/>
              <a:gd name="connsiteY2" fmla="*/ 312675 h 618615"/>
              <a:gd name="connsiteX3" fmla="*/ 1385513 w 7436689"/>
              <a:gd name="connsiteY3" fmla="*/ 605168 h 618615"/>
              <a:gd name="connsiteX4" fmla="*/ 1850874 w 7436689"/>
              <a:gd name="connsiteY4" fmla="*/ 317959 h 618615"/>
              <a:gd name="connsiteX5" fmla="*/ 2321522 w 7436689"/>
              <a:gd name="connsiteY5" fmla="*/ 18549 h 618615"/>
              <a:gd name="connsiteX6" fmla="*/ 2781131 w 7436689"/>
              <a:gd name="connsiteY6" fmla="*/ 314385 h 618615"/>
              <a:gd name="connsiteX7" fmla="*/ 3260406 w 7436689"/>
              <a:gd name="connsiteY7" fmla="*/ 610686 h 618615"/>
              <a:gd name="connsiteX8" fmla="*/ 3711854 w 7436689"/>
              <a:gd name="connsiteY8" fmla="*/ 309332 h 618615"/>
              <a:gd name="connsiteX9" fmla="*/ 4169054 w 7436689"/>
              <a:gd name="connsiteY9" fmla="*/ 13497 h 618615"/>
              <a:gd name="connsiteX10" fmla="*/ 4636592 w 7436689"/>
              <a:gd name="connsiteY10" fmla="*/ 317494 h 618615"/>
              <a:gd name="connsiteX11" fmla="*/ 5107938 w 7436689"/>
              <a:gd name="connsiteY11" fmla="*/ 611153 h 618615"/>
              <a:gd name="connsiteX12" fmla="*/ 5580995 w 7436689"/>
              <a:gd name="connsiteY12" fmla="*/ 322779 h 618615"/>
              <a:gd name="connsiteX13" fmla="*/ 6024748 w 7436689"/>
              <a:gd name="connsiteY13" fmla="*/ 50 h 618615"/>
              <a:gd name="connsiteX14" fmla="*/ 6455054 w 7436689"/>
              <a:gd name="connsiteY14" fmla="*/ 295885 h 618615"/>
              <a:gd name="connsiteX15" fmla="*/ 6925701 w 7436689"/>
              <a:gd name="connsiteY15" fmla="*/ 618615 h 618615"/>
              <a:gd name="connsiteX16" fmla="*/ 7436689 w 7436689"/>
              <a:gd name="connsiteY16" fmla="*/ 295885 h 618615"/>
              <a:gd name="connsiteX0" fmla="*/ 0 w 7436689"/>
              <a:gd name="connsiteY0" fmla="*/ 300663 h 605127"/>
              <a:gd name="connsiteX1" fmla="*/ 457666 w 7436689"/>
              <a:gd name="connsiteY1" fmla="*/ 9 h 605127"/>
              <a:gd name="connsiteX2" fmla="*/ 930955 w 7436689"/>
              <a:gd name="connsiteY2" fmla="*/ 299187 h 605127"/>
              <a:gd name="connsiteX3" fmla="*/ 1385513 w 7436689"/>
              <a:gd name="connsiteY3" fmla="*/ 591680 h 605127"/>
              <a:gd name="connsiteX4" fmla="*/ 1850874 w 7436689"/>
              <a:gd name="connsiteY4" fmla="*/ 304471 h 605127"/>
              <a:gd name="connsiteX5" fmla="*/ 2321522 w 7436689"/>
              <a:gd name="connsiteY5" fmla="*/ 5061 h 605127"/>
              <a:gd name="connsiteX6" fmla="*/ 2781131 w 7436689"/>
              <a:gd name="connsiteY6" fmla="*/ 300897 h 605127"/>
              <a:gd name="connsiteX7" fmla="*/ 3260406 w 7436689"/>
              <a:gd name="connsiteY7" fmla="*/ 597198 h 605127"/>
              <a:gd name="connsiteX8" fmla="*/ 3711854 w 7436689"/>
              <a:gd name="connsiteY8" fmla="*/ 295844 h 605127"/>
              <a:gd name="connsiteX9" fmla="*/ 4169054 w 7436689"/>
              <a:gd name="connsiteY9" fmla="*/ 9 h 605127"/>
              <a:gd name="connsiteX10" fmla="*/ 4636592 w 7436689"/>
              <a:gd name="connsiteY10" fmla="*/ 304006 h 605127"/>
              <a:gd name="connsiteX11" fmla="*/ 5107938 w 7436689"/>
              <a:gd name="connsiteY11" fmla="*/ 597665 h 605127"/>
              <a:gd name="connsiteX12" fmla="*/ 5580995 w 7436689"/>
              <a:gd name="connsiteY12" fmla="*/ 309291 h 605127"/>
              <a:gd name="connsiteX13" fmla="*/ 6024748 w 7436689"/>
              <a:gd name="connsiteY13" fmla="*/ 7704 h 605127"/>
              <a:gd name="connsiteX14" fmla="*/ 6455054 w 7436689"/>
              <a:gd name="connsiteY14" fmla="*/ 282397 h 605127"/>
              <a:gd name="connsiteX15" fmla="*/ 6925701 w 7436689"/>
              <a:gd name="connsiteY15" fmla="*/ 605127 h 605127"/>
              <a:gd name="connsiteX16" fmla="*/ 7436689 w 7436689"/>
              <a:gd name="connsiteY16" fmla="*/ 282397 h 605127"/>
              <a:gd name="connsiteX0" fmla="*/ 0 w 7436689"/>
              <a:gd name="connsiteY0" fmla="*/ 300663 h 605127"/>
              <a:gd name="connsiteX1" fmla="*/ 457666 w 7436689"/>
              <a:gd name="connsiteY1" fmla="*/ 9 h 605127"/>
              <a:gd name="connsiteX2" fmla="*/ 930955 w 7436689"/>
              <a:gd name="connsiteY2" fmla="*/ 299187 h 605127"/>
              <a:gd name="connsiteX3" fmla="*/ 1385513 w 7436689"/>
              <a:gd name="connsiteY3" fmla="*/ 591680 h 605127"/>
              <a:gd name="connsiteX4" fmla="*/ 1850874 w 7436689"/>
              <a:gd name="connsiteY4" fmla="*/ 304471 h 605127"/>
              <a:gd name="connsiteX5" fmla="*/ 2321522 w 7436689"/>
              <a:gd name="connsiteY5" fmla="*/ 5061 h 605127"/>
              <a:gd name="connsiteX6" fmla="*/ 2781131 w 7436689"/>
              <a:gd name="connsiteY6" fmla="*/ 300897 h 605127"/>
              <a:gd name="connsiteX7" fmla="*/ 3260406 w 7436689"/>
              <a:gd name="connsiteY7" fmla="*/ 597198 h 605127"/>
              <a:gd name="connsiteX8" fmla="*/ 3711854 w 7436689"/>
              <a:gd name="connsiteY8" fmla="*/ 295844 h 605127"/>
              <a:gd name="connsiteX9" fmla="*/ 4169054 w 7436689"/>
              <a:gd name="connsiteY9" fmla="*/ 9 h 605127"/>
              <a:gd name="connsiteX10" fmla="*/ 4636592 w 7436689"/>
              <a:gd name="connsiteY10" fmla="*/ 304006 h 605127"/>
              <a:gd name="connsiteX11" fmla="*/ 5107938 w 7436689"/>
              <a:gd name="connsiteY11" fmla="*/ 597665 h 605127"/>
              <a:gd name="connsiteX12" fmla="*/ 5559852 w 7436689"/>
              <a:gd name="connsiteY12" fmla="*/ 301363 h 605127"/>
              <a:gd name="connsiteX13" fmla="*/ 6024748 w 7436689"/>
              <a:gd name="connsiteY13" fmla="*/ 7704 h 605127"/>
              <a:gd name="connsiteX14" fmla="*/ 6455054 w 7436689"/>
              <a:gd name="connsiteY14" fmla="*/ 282397 h 605127"/>
              <a:gd name="connsiteX15" fmla="*/ 6925701 w 7436689"/>
              <a:gd name="connsiteY15" fmla="*/ 605127 h 605127"/>
              <a:gd name="connsiteX16" fmla="*/ 7436689 w 7436689"/>
              <a:gd name="connsiteY16" fmla="*/ 282397 h 605127"/>
              <a:gd name="connsiteX0" fmla="*/ 0 w 7436689"/>
              <a:gd name="connsiteY0" fmla="*/ 300663 h 605127"/>
              <a:gd name="connsiteX1" fmla="*/ 457666 w 7436689"/>
              <a:gd name="connsiteY1" fmla="*/ 9 h 605127"/>
              <a:gd name="connsiteX2" fmla="*/ 930955 w 7436689"/>
              <a:gd name="connsiteY2" fmla="*/ 299187 h 605127"/>
              <a:gd name="connsiteX3" fmla="*/ 1385513 w 7436689"/>
              <a:gd name="connsiteY3" fmla="*/ 591680 h 605127"/>
              <a:gd name="connsiteX4" fmla="*/ 1850874 w 7436689"/>
              <a:gd name="connsiteY4" fmla="*/ 304471 h 605127"/>
              <a:gd name="connsiteX5" fmla="*/ 2321522 w 7436689"/>
              <a:gd name="connsiteY5" fmla="*/ 5061 h 605127"/>
              <a:gd name="connsiteX6" fmla="*/ 2781131 w 7436689"/>
              <a:gd name="connsiteY6" fmla="*/ 300897 h 605127"/>
              <a:gd name="connsiteX7" fmla="*/ 3260406 w 7436689"/>
              <a:gd name="connsiteY7" fmla="*/ 597198 h 605127"/>
              <a:gd name="connsiteX8" fmla="*/ 3711854 w 7436689"/>
              <a:gd name="connsiteY8" fmla="*/ 295844 h 605127"/>
              <a:gd name="connsiteX9" fmla="*/ 4169054 w 7436689"/>
              <a:gd name="connsiteY9" fmla="*/ 9 h 605127"/>
              <a:gd name="connsiteX10" fmla="*/ 4636592 w 7436689"/>
              <a:gd name="connsiteY10" fmla="*/ 304006 h 605127"/>
              <a:gd name="connsiteX11" fmla="*/ 5107938 w 7436689"/>
              <a:gd name="connsiteY11" fmla="*/ 597665 h 605127"/>
              <a:gd name="connsiteX12" fmla="*/ 5559852 w 7436689"/>
              <a:gd name="connsiteY12" fmla="*/ 301363 h 605127"/>
              <a:gd name="connsiteX13" fmla="*/ 6024748 w 7436689"/>
              <a:gd name="connsiteY13" fmla="*/ 7704 h 605127"/>
              <a:gd name="connsiteX14" fmla="*/ 6455054 w 7436689"/>
              <a:gd name="connsiteY14" fmla="*/ 282397 h 605127"/>
              <a:gd name="connsiteX15" fmla="*/ 6925701 w 7436689"/>
              <a:gd name="connsiteY15" fmla="*/ 605127 h 605127"/>
              <a:gd name="connsiteX16" fmla="*/ 7436689 w 7436689"/>
              <a:gd name="connsiteY16" fmla="*/ 282397 h 605127"/>
              <a:gd name="connsiteX0" fmla="*/ 0 w 7436689"/>
              <a:gd name="connsiteY0" fmla="*/ 300663 h 634197"/>
              <a:gd name="connsiteX1" fmla="*/ 457666 w 7436689"/>
              <a:gd name="connsiteY1" fmla="*/ 9 h 634197"/>
              <a:gd name="connsiteX2" fmla="*/ 930955 w 7436689"/>
              <a:gd name="connsiteY2" fmla="*/ 299187 h 634197"/>
              <a:gd name="connsiteX3" fmla="*/ 1385513 w 7436689"/>
              <a:gd name="connsiteY3" fmla="*/ 591680 h 634197"/>
              <a:gd name="connsiteX4" fmla="*/ 1850874 w 7436689"/>
              <a:gd name="connsiteY4" fmla="*/ 304471 h 634197"/>
              <a:gd name="connsiteX5" fmla="*/ 2321522 w 7436689"/>
              <a:gd name="connsiteY5" fmla="*/ 5061 h 634197"/>
              <a:gd name="connsiteX6" fmla="*/ 2781131 w 7436689"/>
              <a:gd name="connsiteY6" fmla="*/ 300897 h 634197"/>
              <a:gd name="connsiteX7" fmla="*/ 3260406 w 7436689"/>
              <a:gd name="connsiteY7" fmla="*/ 597198 h 634197"/>
              <a:gd name="connsiteX8" fmla="*/ 3711854 w 7436689"/>
              <a:gd name="connsiteY8" fmla="*/ 295844 h 634197"/>
              <a:gd name="connsiteX9" fmla="*/ 4169054 w 7436689"/>
              <a:gd name="connsiteY9" fmla="*/ 9 h 634197"/>
              <a:gd name="connsiteX10" fmla="*/ 4636592 w 7436689"/>
              <a:gd name="connsiteY10" fmla="*/ 304006 h 634197"/>
              <a:gd name="connsiteX11" fmla="*/ 5107938 w 7436689"/>
              <a:gd name="connsiteY11" fmla="*/ 597665 h 634197"/>
              <a:gd name="connsiteX12" fmla="*/ 5559852 w 7436689"/>
              <a:gd name="connsiteY12" fmla="*/ 301363 h 634197"/>
              <a:gd name="connsiteX13" fmla="*/ 6024748 w 7436689"/>
              <a:gd name="connsiteY13" fmla="*/ 7704 h 634197"/>
              <a:gd name="connsiteX14" fmla="*/ 6455054 w 7436689"/>
              <a:gd name="connsiteY14" fmla="*/ 282397 h 634197"/>
              <a:gd name="connsiteX15" fmla="*/ 6975914 w 7436689"/>
              <a:gd name="connsiteY15" fmla="*/ 634197 h 634197"/>
              <a:gd name="connsiteX16" fmla="*/ 7436689 w 7436689"/>
              <a:gd name="connsiteY16" fmla="*/ 282397 h 634197"/>
              <a:gd name="connsiteX0" fmla="*/ 0 w 7436689"/>
              <a:gd name="connsiteY0" fmla="*/ 300663 h 597665"/>
              <a:gd name="connsiteX1" fmla="*/ 457666 w 7436689"/>
              <a:gd name="connsiteY1" fmla="*/ 9 h 597665"/>
              <a:gd name="connsiteX2" fmla="*/ 930955 w 7436689"/>
              <a:gd name="connsiteY2" fmla="*/ 299187 h 597665"/>
              <a:gd name="connsiteX3" fmla="*/ 1385513 w 7436689"/>
              <a:gd name="connsiteY3" fmla="*/ 591680 h 597665"/>
              <a:gd name="connsiteX4" fmla="*/ 1850874 w 7436689"/>
              <a:gd name="connsiteY4" fmla="*/ 304471 h 597665"/>
              <a:gd name="connsiteX5" fmla="*/ 2321522 w 7436689"/>
              <a:gd name="connsiteY5" fmla="*/ 5061 h 597665"/>
              <a:gd name="connsiteX6" fmla="*/ 2781131 w 7436689"/>
              <a:gd name="connsiteY6" fmla="*/ 300897 h 597665"/>
              <a:gd name="connsiteX7" fmla="*/ 3260406 w 7436689"/>
              <a:gd name="connsiteY7" fmla="*/ 597198 h 597665"/>
              <a:gd name="connsiteX8" fmla="*/ 3711854 w 7436689"/>
              <a:gd name="connsiteY8" fmla="*/ 295844 h 597665"/>
              <a:gd name="connsiteX9" fmla="*/ 4169054 w 7436689"/>
              <a:gd name="connsiteY9" fmla="*/ 9 h 597665"/>
              <a:gd name="connsiteX10" fmla="*/ 4636592 w 7436689"/>
              <a:gd name="connsiteY10" fmla="*/ 304006 h 597665"/>
              <a:gd name="connsiteX11" fmla="*/ 5107938 w 7436689"/>
              <a:gd name="connsiteY11" fmla="*/ 597665 h 597665"/>
              <a:gd name="connsiteX12" fmla="*/ 5559852 w 7436689"/>
              <a:gd name="connsiteY12" fmla="*/ 301363 h 597665"/>
              <a:gd name="connsiteX13" fmla="*/ 6024748 w 7436689"/>
              <a:gd name="connsiteY13" fmla="*/ 7704 h 597665"/>
              <a:gd name="connsiteX14" fmla="*/ 6455054 w 7436689"/>
              <a:gd name="connsiteY14" fmla="*/ 282397 h 597665"/>
              <a:gd name="connsiteX15" fmla="*/ 6957414 w 7436689"/>
              <a:gd name="connsiteY15" fmla="*/ 594555 h 597665"/>
              <a:gd name="connsiteX16" fmla="*/ 7436689 w 7436689"/>
              <a:gd name="connsiteY16" fmla="*/ 282397 h 597665"/>
              <a:gd name="connsiteX0" fmla="*/ 0 w 7436689"/>
              <a:gd name="connsiteY0" fmla="*/ 300663 h 597665"/>
              <a:gd name="connsiteX1" fmla="*/ 457666 w 7436689"/>
              <a:gd name="connsiteY1" fmla="*/ 9 h 597665"/>
              <a:gd name="connsiteX2" fmla="*/ 930955 w 7436689"/>
              <a:gd name="connsiteY2" fmla="*/ 299187 h 597665"/>
              <a:gd name="connsiteX3" fmla="*/ 1385513 w 7436689"/>
              <a:gd name="connsiteY3" fmla="*/ 591680 h 597665"/>
              <a:gd name="connsiteX4" fmla="*/ 1850874 w 7436689"/>
              <a:gd name="connsiteY4" fmla="*/ 304471 h 597665"/>
              <a:gd name="connsiteX5" fmla="*/ 2321522 w 7436689"/>
              <a:gd name="connsiteY5" fmla="*/ 5061 h 597665"/>
              <a:gd name="connsiteX6" fmla="*/ 2781131 w 7436689"/>
              <a:gd name="connsiteY6" fmla="*/ 300897 h 597665"/>
              <a:gd name="connsiteX7" fmla="*/ 3260406 w 7436689"/>
              <a:gd name="connsiteY7" fmla="*/ 597198 h 597665"/>
              <a:gd name="connsiteX8" fmla="*/ 3711854 w 7436689"/>
              <a:gd name="connsiteY8" fmla="*/ 295844 h 597665"/>
              <a:gd name="connsiteX9" fmla="*/ 4169054 w 7436689"/>
              <a:gd name="connsiteY9" fmla="*/ 9 h 597665"/>
              <a:gd name="connsiteX10" fmla="*/ 4636592 w 7436689"/>
              <a:gd name="connsiteY10" fmla="*/ 304006 h 597665"/>
              <a:gd name="connsiteX11" fmla="*/ 5107938 w 7436689"/>
              <a:gd name="connsiteY11" fmla="*/ 597665 h 597665"/>
              <a:gd name="connsiteX12" fmla="*/ 5559852 w 7436689"/>
              <a:gd name="connsiteY12" fmla="*/ 301363 h 597665"/>
              <a:gd name="connsiteX13" fmla="*/ 6024748 w 7436689"/>
              <a:gd name="connsiteY13" fmla="*/ 7704 h 597665"/>
              <a:gd name="connsiteX14" fmla="*/ 6489410 w 7436689"/>
              <a:gd name="connsiteY14" fmla="*/ 306182 h 597665"/>
              <a:gd name="connsiteX15" fmla="*/ 6957414 w 7436689"/>
              <a:gd name="connsiteY15" fmla="*/ 594555 h 597665"/>
              <a:gd name="connsiteX16" fmla="*/ 7436689 w 7436689"/>
              <a:gd name="connsiteY16" fmla="*/ 282397 h 597665"/>
              <a:gd name="connsiteX0" fmla="*/ 0 w 7436689"/>
              <a:gd name="connsiteY0" fmla="*/ 300663 h 597665"/>
              <a:gd name="connsiteX1" fmla="*/ 457666 w 7436689"/>
              <a:gd name="connsiteY1" fmla="*/ 9 h 597665"/>
              <a:gd name="connsiteX2" fmla="*/ 930955 w 7436689"/>
              <a:gd name="connsiteY2" fmla="*/ 299187 h 597665"/>
              <a:gd name="connsiteX3" fmla="*/ 1385513 w 7436689"/>
              <a:gd name="connsiteY3" fmla="*/ 591680 h 597665"/>
              <a:gd name="connsiteX4" fmla="*/ 1850874 w 7436689"/>
              <a:gd name="connsiteY4" fmla="*/ 304471 h 597665"/>
              <a:gd name="connsiteX5" fmla="*/ 2321522 w 7436689"/>
              <a:gd name="connsiteY5" fmla="*/ 5061 h 597665"/>
              <a:gd name="connsiteX6" fmla="*/ 2781131 w 7436689"/>
              <a:gd name="connsiteY6" fmla="*/ 300897 h 597665"/>
              <a:gd name="connsiteX7" fmla="*/ 3260406 w 7436689"/>
              <a:gd name="connsiteY7" fmla="*/ 597198 h 597665"/>
              <a:gd name="connsiteX8" fmla="*/ 3711854 w 7436689"/>
              <a:gd name="connsiteY8" fmla="*/ 295844 h 597665"/>
              <a:gd name="connsiteX9" fmla="*/ 4169054 w 7436689"/>
              <a:gd name="connsiteY9" fmla="*/ 9 h 597665"/>
              <a:gd name="connsiteX10" fmla="*/ 4636592 w 7436689"/>
              <a:gd name="connsiteY10" fmla="*/ 304006 h 597665"/>
              <a:gd name="connsiteX11" fmla="*/ 5107938 w 7436689"/>
              <a:gd name="connsiteY11" fmla="*/ 597665 h 597665"/>
              <a:gd name="connsiteX12" fmla="*/ 5559852 w 7436689"/>
              <a:gd name="connsiteY12" fmla="*/ 301363 h 597665"/>
              <a:gd name="connsiteX13" fmla="*/ 6024748 w 7436689"/>
              <a:gd name="connsiteY13" fmla="*/ 7704 h 597665"/>
              <a:gd name="connsiteX14" fmla="*/ 6489410 w 7436689"/>
              <a:gd name="connsiteY14" fmla="*/ 306182 h 597665"/>
              <a:gd name="connsiteX15" fmla="*/ 6957414 w 7436689"/>
              <a:gd name="connsiteY15" fmla="*/ 594555 h 597665"/>
              <a:gd name="connsiteX16" fmla="*/ 7436689 w 7436689"/>
              <a:gd name="connsiteY16" fmla="*/ 282397 h 597665"/>
              <a:gd name="connsiteX0" fmla="*/ 0 w 7415547"/>
              <a:gd name="connsiteY0" fmla="*/ 300663 h 597665"/>
              <a:gd name="connsiteX1" fmla="*/ 457666 w 7415547"/>
              <a:gd name="connsiteY1" fmla="*/ 9 h 597665"/>
              <a:gd name="connsiteX2" fmla="*/ 930955 w 7415547"/>
              <a:gd name="connsiteY2" fmla="*/ 299187 h 597665"/>
              <a:gd name="connsiteX3" fmla="*/ 1385513 w 7415547"/>
              <a:gd name="connsiteY3" fmla="*/ 591680 h 597665"/>
              <a:gd name="connsiteX4" fmla="*/ 1850874 w 7415547"/>
              <a:gd name="connsiteY4" fmla="*/ 304471 h 597665"/>
              <a:gd name="connsiteX5" fmla="*/ 2321522 w 7415547"/>
              <a:gd name="connsiteY5" fmla="*/ 5061 h 597665"/>
              <a:gd name="connsiteX6" fmla="*/ 2781131 w 7415547"/>
              <a:gd name="connsiteY6" fmla="*/ 300897 h 597665"/>
              <a:gd name="connsiteX7" fmla="*/ 3260406 w 7415547"/>
              <a:gd name="connsiteY7" fmla="*/ 597198 h 597665"/>
              <a:gd name="connsiteX8" fmla="*/ 3711854 w 7415547"/>
              <a:gd name="connsiteY8" fmla="*/ 295844 h 597665"/>
              <a:gd name="connsiteX9" fmla="*/ 4169054 w 7415547"/>
              <a:gd name="connsiteY9" fmla="*/ 9 h 597665"/>
              <a:gd name="connsiteX10" fmla="*/ 4636592 w 7415547"/>
              <a:gd name="connsiteY10" fmla="*/ 304006 h 597665"/>
              <a:gd name="connsiteX11" fmla="*/ 5107938 w 7415547"/>
              <a:gd name="connsiteY11" fmla="*/ 597665 h 597665"/>
              <a:gd name="connsiteX12" fmla="*/ 5559852 w 7415547"/>
              <a:gd name="connsiteY12" fmla="*/ 301363 h 597665"/>
              <a:gd name="connsiteX13" fmla="*/ 6024748 w 7415547"/>
              <a:gd name="connsiteY13" fmla="*/ 7704 h 597665"/>
              <a:gd name="connsiteX14" fmla="*/ 6489410 w 7415547"/>
              <a:gd name="connsiteY14" fmla="*/ 306182 h 597665"/>
              <a:gd name="connsiteX15" fmla="*/ 6957414 w 7415547"/>
              <a:gd name="connsiteY15" fmla="*/ 594555 h 597665"/>
              <a:gd name="connsiteX16" fmla="*/ 7415547 w 7415547"/>
              <a:gd name="connsiteY16" fmla="*/ 295611 h 59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415547" h="597665">
                <a:moveTo>
                  <a:pt x="0" y="300663"/>
                </a:moveTo>
                <a:cubicBezTo>
                  <a:pt x="92925" y="202350"/>
                  <a:pt x="302507" y="255"/>
                  <a:pt x="457666" y="9"/>
                </a:cubicBezTo>
                <a:cubicBezTo>
                  <a:pt x="612825" y="-237"/>
                  <a:pt x="810670" y="182075"/>
                  <a:pt x="930955" y="299187"/>
                </a:cubicBezTo>
                <a:cubicBezTo>
                  <a:pt x="1051240" y="416299"/>
                  <a:pt x="1232193" y="590799"/>
                  <a:pt x="1385513" y="591680"/>
                </a:cubicBezTo>
                <a:cubicBezTo>
                  <a:pt x="1538833" y="592561"/>
                  <a:pt x="1721300" y="431312"/>
                  <a:pt x="1850874" y="304471"/>
                </a:cubicBezTo>
                <a:cubicBezTo>
                  <a:pt x="1980448" y="177630"/>
                  <a:pt x="2166479" y="5657"/>
                  <a:pt x="2321522" y="5061"/>
                </a:cubicBezTo>
                <a:cubicBezTo>
                  <a:pt x="2476565" y="4465"/>
                  <a:pt x="2632578" y="151995"/>
                  <a:pt x="2781131" y="300897"/>
                </a:cubicBezTo>
                <a:cubicBezTo>
                  <a:pt x="2929684" y="449799"/>
                  <a:pt x="3105286" y="598040"/>
                  <a:pt x="3260406" y="597198"/>
                </a:cubicBezTo>
                <a:cubicBezTo>
                  <a:pt x="3415526" y="596356"/>
                  <a:pt x="3570984" y="437660"/>
                  <a:pt x="3711854" y="295844"/>
                </a:cubicBezTo>
                <a:cubicBezTo>
                  <a:pt x="3852724" y="154028"/>
                  <a:pt x="4014931" y="-1351"/>
                  <a:pt x="4169054" y="9"/>
                </a:cubicBezTo>
                <a:cubicBezTo>
                  <a:pt x="4323177" y="1369"/>
                  <a:pt x="4501253" y="172684"/>
                  <a:pt x="4636592" y="304006"/>
                </a:cubicBezTo>
                <a:cubicBezTo>
                  <a:pt x="4771931" y="435328"/>
                  <a:pt x="4954061" y="598106"/>
                  <a:pt x="5107938" y="597665"/>
                </a:cubicBezTo>
                <a:cubicBezTo>
                  <a:pt x="5261815" y="597224"/>
                  <a:pt x="5420264" y="436689"/>
                  <a:pt x="5559852" y="301363"/>
                </a:cubicBezTo>
                <a:cubicBezTo>
                  <a:pt x="5699440" y="166037"/>
                  <a:pt x="5869822" y="6901"/>
                  <a:pt x="6024748" y="7704"/>
                </a:cubicBezTo>
                <a:cubicBezTo>
                  <a:pt x="6179674" y="8507"/>
                  <a:pt x="6357215" y="178692"/>
                  <a:pt x="6489410" y="306182"/>
                </a:cubicBezTo>
                <a:cubicBezTo>
                  <a:pt x="6623712" y="435704"/>
                  <a:pt x="6803058" y="596317"/>
                  <a:pt x="6957414" y="594555"/>
                </a:cubicBezTo>
                <a:cubicBezTo>
                  <a:pt x="7111770" y="592793"/>
                  <a:pt x="7241856" y="456976"/>
                  <a:pt x="7415547" y="2956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Freeform 24"/>
          <p:cNvSpPr/>
          <p:nvPr/>
        </p:nvSpPr>
        <p:spPr>
          <a:xfrm>
            <a:off x="3653462" y="3649321"/>
            <a:ext cx="1758587" cy="1461057"/>
          </a:xfrm>
          <a:custGeom>
            <a:avLst/>
            <a:gdLst>
              <a:gd name="connsiteX0" fmla="*/ 41376 w 1658591"/>
              <a:gd name="connsiteY0" fmla="*/ 240435 h 1229627"/>
              <a:gd name="connsiteX1" fmla="*/ 409618 w 1658591"/>
              <a:gd name="connsiteY1" fmla="*/ 456 h 1229627"/>
              <a:gd name="connsiteX2" fmla="*/ 806824 w 1658591"/>
              <a:gd name="connsiteY2" fmla="*/ 294223 h 1229627"/>
              <a:gd name="connsiteX3" fmla="*/ 1290918 w 1658591"/>
              <a:gd name="connsiteY3" fmla="*/ 513513 h 1229627"/>
              <a:gd name="connsiteX4" fmla="*/ 1597097 w 1658591"/>
              <a:gd name="connsiteY4" fmla="*/ 364561 h 1229627"/>
              <a:gd name="connsiteX5" fmla="*/ 1630197 w 1658591"/>
              <a:gd name="connsiteY5" fmla="*/ 799005 h 1229627"/>
              <a:gd name="connsiteX6" fmla="*/ 1270230 w 1658591"/>
              <a:gd name="connsiteY6" fmla="*/ 633502 h 1229627"/>
              <a:gd name="connsiteX7" fmla="*/ 819236 w 1658591"/>
              <a:gd name="connsiteY7" fmla="*/ 931406 h 1229627"/>
              <a:gd name="connsiteX8" fmla="*/ 347555 w 1658591"/>
              <a:gd name="connsiteY8" fmla="*/ 1229311 h 1229627"/>
              <a:gd name="connsiteX9" fmla="*/ 0 w 1658591"/>
              <a:gd name="connsiteY9" fmla="*/ 976920 h 1229627"/>
              <a:gd name="connsiteX0" fmla="*/ 41376 w 1658591"/>
              <a:gd name="connsiteY0" fmla="*/ 240435 h 1229627"/>
              <a:gd name="connsiteX1" fmla="*/ 409618 w 1658591"/>
              <a:gd name="connsiteY1" fmla="*/ 456 h 1229627"/>
              <a:gd name="connsiteX2" fmla="*/ 806824 w 1658591"/>
              <a:gd name="connsiteY2" fmla="*/ 294223 h 1229627"/>
              <a:gd name="connsiteX3" fmla="*/ 1290918 w 1658591"/>
              <a:gd name="connsiteY3" fmla="*/ 513513 h 1229627"/>
              <a:gd name="connsiteX4" fmla="*/ 1597097 w 1658591"/>
              <a:gd name="connsiteY4" fmla="*/ 364561 h 1229627"/>
              <a:gd name="connsiteX5" fmla="*/ 1630197 w 1658591"/>
              <a:gd name="connsiteY5" fmla="*/ 799005 h 1229627"/>
              <a:gd name="connsiteX6" fmla="*/ 1270230 w 1658591"/>
              <a:gd name="connsiteY6" fmla="*/ 633502 h 1229627"/>
              <a:gd name="connsiteX7" fmla="*/ 819236 w 1658591"/>
              <a:gd name="connsiteY7" fmla="*/ 931406 h 1229627"/>
              <a:gd name="connsiteX8" fmla="*/ 347555 w 1658591"/>
              <a:gd name="connsiteY8" fmla="*/ 1229311 h 1229627"/>
              <a:gd name="connsiteX9" fmla="*/ 0 w 1658591"/>
              <a:gd name="connsiteY9" fmla="*/ 976920 h 1229627"/>
              <a:gd name="connsiteX10" fmla="*/ 41376 w 1658591"/>
              <a:gd name="connsiteY10" fmla="*/ 240435 h 1229627"/>
              <a:gd name="connsiteX0" fmla="*/ 0 w 1737205"/>
              <a:gd name="connsiteY0" fmla="*/ 127776 h 1241094"/>
              <a:gd name="connsiteX1" fmla="*/ 488232 w 1737205"/>
              <a:gd name="connsiteY1" fmla="*/ 11923 h 1241094"/>
              <a:gd name="connsiteX2" fmla="*/ 885438 w 1737205"/>
              <a:gd name="connsiteY2" fmla="*/ 305690 h 1241094"/>
              <a:gd name="connsiteX3" fmla="*/ 1369532 w 1737205"/>
              <a:gd name="connsiteY3" fmla="*/ 524980 h 1241094"/>
              <a:gd name="connsiteX4" fmla="*/ 1675711 w 1737205"/>
              <a:gd name="connsiteY4" fmla="*/ 376028 h 1241094"/>
              <a:gd name="connsiteX5" fmla="*/ 1708811 w 1737205"/>
              <a:gd name="connsiteY5" fmla="*/ 810472 h 1241094"/>
              <a:gd name="connsiteX6" fmla="*/ 1348844 w 1737205"/>
              <a:gd name="connsiteY6" fmla="*/ 644969 h 1241094"/>
              <a:gd name="connsiteX7" fmla="*/ 897850 w 1737205"/>
              <a:gd name="connsiteY7" fmla="*/ 942873 h 1241094"/>
              <a:gd name="connsiteX8" fmla="*/ 426169 w 1737205"/>
              <a:gd name="connsiteY8" fmla="*/ 1240778 h 1241094"/>
              <a:gd name="connsiteX9" fmla="*/ 78614 w 1737205"/>
              <a:gd name="connsiteY9" fmla="*/ 988387 h 1241094"/>
              <a:gd name="connsiteX10" fmla="*/ 0 w 1737205"/>
              <a:gd name="connsiteY10" fmla="*/ 127776 h 1241094"/>
              <a:gd name="connsiteX0" fmla="*/ 0 w 1737205"/>
              <a:gd name="connsiteY0" fmla="*/ 292659 h 1405977"/>
              <a:gd name="connsiteX1" fmla="*/ 463407 w 1737205"/>
              <a:gd name="connsiteY1" fmla="*/ 3028 h 1405977"/>
              <a:gd name="connsiteX2" fmla="*/ 885438 w 1737205"/>
              <a:gd name="connsiteY2" fmla="*/ 470573 h 1405977"/>
              <a:gd name="connsiteX3" fmla="*/ 1369532 w 1737205"/>
              <a:gd name="connsiteY3" fmla="*/ 689863 h 1405977"/>
              <a:gd name="connsiteX4" fmla="*/ 1675711 w 1737205"/>
              <a:gd name="connsiteY4" fmla="*/ 540911 h 1405977"/>
              <a:gd name="connsiteX5" fmla="*/ 1708811 w 1737205"/>
              <a:gd name="connsiteY5" fmla="*/ 975355 h 1405977"/>
              <a:gd name="connsiteX6" fmla="*/ 1348844 w 1737205"/>
              <a:gd name="connsiteY6" fmla="*/ 809852 h 1405977"/>
              <a:gd name="connsiteX7" fmla="*/ 897850 w 1737205"/>
              <a:gd name="connsiteY7" fmla="*/ 1107756 h 1405977"/>
              <a:gd name="connsiteX8" fmla="*/ 426169 w 1737205"/>
              <a:gd name="connsiteY8" fmla="*/ 1405661 h 1405977"/>
              <a:gd name="connsiteX9" fmla="*/ 78614 w 1737205"/>
              <a:gd name="connsiteY9" fmla="*/ 1153270 h 1405977"/>
              <a:gd name="connsiteX10" fmla="*/ 0 w 1737205"/>
              <a:gd name="connsiteY10" fmla="*/ 292659 h 1405977"/>
              <a:gd name="connsiteX0" fmla="*/ 0 w 1737205"/>
              <a:gd name="connsiteY0" fmla="*/ 289634 h 1402952"/>
              <a:gd name="connsiteX1" fmla="*/ 463407 w 1737205"/>
              <a:gd name="connsiteY1" fmla="*/ 3 h 1402952"/>
              <a:gd name="connsiteX2" fmla="*/ 910263 w 1737205"/>
              <a:gd name="connsiteY2" fmla="*/ 293770 h 1402952"/>
              <a:gd name="connsiteX3" fmla="*/ 1369532 w 1737205"/>
              <a:gd name="connsiteY3" fmla="*/ 686838 h 1402952"/>
              <a:gd name="connsiteX4" fmla="*/ 1675711 w 1737205"/>
              <a:gd name="connsiteY4" fmla="*/ 537886 h 1402952"/>
              <a:gd name="connsiteX5" fmla="*/ 1708811 w 1737205"/>
              <a:gd name="connsiteY5" fmla="*/ 972330 h 1402952"/>
              <a:gd name="connsiteX6" fmla="*/ 1348844 w 1737205"/>
              <a:gd name="connsiteY6" fmla="*/ 806827 h 1402952"/>
              <a:gd name="connsiteX7" fmla="*/ 897850 w 1737205"/>
              <a:gd name="connsiteY7" fmla="*/ 1104731 h 1402952"/>
              <a:gd name="connsiteX8" fmla="*/ 426169 w 1737205"/>
              <a:gd name="connsiteY8" fmla="*/ 1402636 h 1402952"/>
              <a:gd name="connsiteX9" fmla="*/ 78614 w 1737205"/>
              <a:gd name="connsiteY9" fmla="*/ 1150245 h 1402952"/>
              <a:gd name="connsiteX10" fmla="*/ 0 w 1737205"/>
              <a:gd name="connsiteY10" fmla="*/ 289634 h 1402952"/>
              <a:gd name="connsiteX0" fmla="*/ 0 w 1738279"/>
              <a:gd name="connsiteY0" fmla="*/ 289634 h 1402952"/>
              <a:gd name="connsiteX1" fmla="*/ 463407 w 1738279"/>
              <a:gd name="connsiteY1" fmla="*/ 3 h 1402952"/>
              <a:gd name="connsiteX2" fmla="*/ 910263 w 1738279"/>
              <a:gd name="connsiteY2" fmla="*/ 293770 h 1402952"/>
              <a:gd name="connsiteX3" fmla="*/ 1344707 w 1738279"/>
              <a:gd name="connsiteY3" fmla="*/ 591674 h 1402952"/>
              <a:gd name="connsiteX4" fmla="*/ 1675711 w 1738279"/>
              <a:gd name="connsiteY4" fmla="*/ 537886 h 1402952"/>
              <a:gd name="connsiteX5" fmla="*/ 1708811 w 1738279"/>
              <a:gd name="connsiteY5" fmla="*/ 972330 h 1402952"/>
              <a:gd name="connsiteX6" fmla="*/ 1348844 w 1738279"/>
              <a:gd name="connsiteY6" fmla="*/ 806827 h 1402952"/>
              <a:gd name="connsiteX7" fmla="*/ 897850 w 1738279"/>
              <a:gd name="connsiteY7" fmla="*/ 1104731 h 1402952"/>
              <a:gd name="connsiteX8" fmla="*/ 426169 w 1738279"/>
              <a:gd name="connsiteY8" fmla="*/ 1402636 h 1402952"/>
              <a:gd name="connsiteX9" fmla="*/ 78614 w 1738279"/>
              <a:gd name="connsiteY9" fmla="*/ 1150245 h 1402952"/>
              <a:gd name="connsiteX10" fmla="*/ 0 w 1738279"/>
              <a:gd name="connsiteY10" fmla="*/ 289634 h 1402952"/>
              <a:gd name="connsiteX0" fmla="*/ 0 w 1781450"/>
              <a:gd name="connsiteY0" fmla="*/ 289634 h 1402952"/>
              <a:gd name="connsiteX1" fmla="*/ 463407 w 1781450"/>
              <a:gd name="connsiteY1" fmla="*/ 3 h 1402952"/>
              <a:gd name="connsiteX2" fmla="*/ 910263 w 1781450"/>
              <a:gd name="connsiteY2" fmla="*/ 293770 h 1402952"/>
              <a:gd name="connsiteX3" fmla="*/ 1344707 w 1781450"/>
              <a:gd name="connsiteY3" fmla="*/ 591674 h 1402952"/>
              <a:gd name="connsiteX4" fmla="*/ 1750187 w 1781450"/>
              <a:gd name="connsiteY4" fmla="*/ 380659 h 1402952"/>
              <a:gd name="connsiteX5" fmla="*/ 1708811 w 1781450"/>
              <a:gd name="connsiteY5" fmla="*/ 972330 h 1402952"/>
              <a:gd name="connsiteX6" fmla="*/ 1348844 w 1781450"/>
              <a:gd name="connsiteY6" fmla="*/ 806827 h 1402952"/>
              <a:gd name="connsiteX7" fmla="*/ 897850 w 1781450"/>
              <a:gd name="connsiteY7" fmla="*/ 1104731 h 1402952"/>
              <a:gd name="connsiteX8" fmla="*/ 426169 w 1781450"/>
              <a:gd name="connsiteY8" fmla="*/ 1402636 h 1402952"/>
              <a:gd name="connsiteX9" fmla="*/ 78614 w 1781450"/>
              <a:gd name="connsiteY9" fmla="*/ 1150245 h 1402952"/>
              <a:gd name="connsiteX10" fmla="*/ 0 w 1781450"/>
              <a:gd name="connsiteY10" fmla="*/ 289634 h 1402952"/>
              <a:gd name="connsiteX0" fmla="*/ 0 w 1781450"/>
              <a:gd name="connsiteY0" fmla="*/ 289634 h 1402952"/>
              <a:gd name="connsiteX1" fmla="*/ 463407 w 1781450"/>
              <a:gd name="connsiteY1" fmla="*/ 3 h 1402952"/>
              <a:gd name="connsiteX2" fmla="*/ 910263 w 1781450"/>
              <a:gd name="connsiteY2" fmla="*/ 293770 h 1402952"/>
              <a:gd name="connsiteX3" fmla="*/ 1344707 w 1781450"/>
              <a:gd name="connsiteY3" fmla="*/ 591674 h 1402952"/>
              <a:gd name="connsiteX4" fmla="*/ 1750187 w 1781450"/>
              <a:gd name="connsiteY4" fmla="*/ 380659 h 1402952"/>
              <a:gd name="connsiteX5" fmla="*/ 1708811 w 1781450"/>
              <a:gd name="connsiteY5" fmla="*/ 972330 h 1402952"/>
              <a:gd name="connsiteX6" fmla="*/ 1348844 w 1781450"/>
              <a:gd name="connsiteY6" fmla="*/ 806827 h 1402952"/>
              <a:gd name="connsiteX7" fmla="*/ 897850 w 1781450"/>
              <a:gd name="connsiteY7" fmla="*/ 1104731 h 1402952"/>
              <a:gd name="connsiteX8" fmla="*/ 426169 w 1781450"/>
              <a:gd name="connsiteY8" fmla="*/ 1402636 h 1402952"/>
              <a:gd name="connsiteX9" fmla="*/ 78614 w 1781450"/>
              <a:gd name="connsiteY9" fmla="*/ 1150245 h 1402952"/>
              <a:gd name="connsiteX10" fmla="*/ 0 w 1781450"/>
              <a:gd name="connsiteY10" fmla="*/ 289634 h 1402952"/>
              <a:gd name="connsiteX0" fmla="*/ 0 w 1802542"/>
              <a:gd name="connsiteY0" fmla="*/ 289634 h 1402952"/>
              <a:gd name="connsiteX1" fmla="*/ 463407 w 1802542"/>
              <a:gd name="connsiteY1" fmla="*/ 3 h 1402952"/>
              <a:gd name="connsiteX2" fmla="*/ 910263 w 1802542"/>
              <a:gd name="connsiteY2" fmla="*/ 293770 h 1402952"/>
              <a:gd name="connsiteX3" fmla="*/ 1344707 w 1802542"/>
              <a:gd name="connsiteY3" fmla="*/ 591674 h 1402952"/>
              <a:gd name="connsiteX4" fmla="*/ 1750187 w 1802542"/>
              <a:gd name="connsiteY4" fmla="*/ 380659 h 1402952"/>
              <a:gd name="connsiteX5" fmla="*/ 1758462 w 1802542"/>
              <a:gd name="connsiteY5" fmla="*/ 1088181 h 1402952"/>
              <a:gd name="connsiteX6" fmla="*/ 1348844 w 1802542"/>
              <a:gd name="connsiteY6" fmla="*/ 806827 h 1402952"/>
              <a:gd name="connsiteX7" fmla="*/ 897850 w 1802542"/>
              <a:gd name="connsiteY7" fmla="*/ 1104731 h 1402952"/>
              <a:gd name="connsiteX8" fmla="*/ 426169 w 1802542"/>
              <a:gd name="connsiteY8" fmla="*/ 1402636 h 1402952"/>
              <a:gd name="connsiteX9" fmla="*/ 78614 w 1802542"/>
              <a:gd name="connsiteY9" fmla="*/ 1150245 h 1402952"/>
              <a:gd name="connsiteX10" fmla="*/ 0 w 1802542"/>
              <a:gd name="connsiteY10" fmla="*/ 289634 h 1402952"/>
              <a:gd name="connsiteX0" fmla="*/ 0 w 1802542"/>
              <a:gd name="connsiteY0" fmla="*/ 289634 h 1402952"/>
              <a:gd name="connsiteX1" fmla="*/ 463407 w 1802542"/>
              <a:gd name="connsiteY1" fmla="*/ 3 h 1402952"/>
              <a:gd name="connsiteX2" fmla="*/ 910263 w 1802542"/>
              <a:gd name="connsiteY2" fmla="*/ 293770 h 1402952"/>
              <a:gd name="connsiteX3" fmla="*/ 1344707 w 1802542"/>
              <a:gd name="connsiteY3" fmla="*/ 591674 h 1402952"/>
              <a:gd name="connsiteX4" fmla="*/ 1750187 w 1802542"/>
              <a:gd name="connsiteY4" fmla="*/ 380659 h 1402952"/>
              <a:gd name="connsiteX5" fmla="*/ 1758462 w 1802542"/>
              <a:gd name="connsiteY5" fmla="*/ 1088181 h 1402952"/>
              <a:gd name="connsiteX6" fmla="*/ 1348844 w 1802542"/>
              <a:gd name="connsiteY6" fmla="*/ 806827 h 1402952"/>
              <a:gd name="connsiteX7" fmla="*/ 897850 w 1802542"/>
              <a:gd name="connsiteY7" fmla="*/ 1104731 h 1402952"/>
              <a:gd name="connsiteX8" fmla="*/ 426169 w 1802542"/>
              <a:gd name="connsiteY8" fmla="*/ 1402636 h 1402952"/>
              <a:gd name="connsiteX9" fmla="*/ 78614 w 1802542"/>
              <a:gd name="connsiteY9" fmla="*/ 1150245 h 1402952"/>
              <a:gd name="connsiteX10" fmla="*/ 0 w 1802542"/>
              <a:gd name="connsiteY10" fmla="*/ 289634 h 1402952"/>
              <a:gd name="connsiteX0" fmla="*/ 0 w 1802542"/>
              <a:gd name="connsiteY0" fmla="*/ 289634 h 1402952"/>
              <a:gd name="connsiteX1" fmla="*/ 463407 w 1802542"/>
              <a:gd name="connsiteY1" fmla="*/ 3 h 1402952"/>
              <a:gd name="connsiteX2" fmla="*/ 910263 w 1802542"/>
              <a:gd name="connsiteY2" fmla="*/ 293770 h 1402952"/>
              <a:gd name="connsiteX3" fmla="*/ 1344707 w 1802542"/>
              <a:gd name="connsiteY3" fmla="*/ 591674 h 1402952"/>
              <a:gd name="connsiteX4" fmla="*/ 1750187 w 1802542"/>
              <a:gd name="connsiteY4" fmla="*/ 380659 h 1402952"/>
              <a:gd name="connsiteX5" fmla="*/ 1758462 w 1802542"/>
              <a:gd name="connsiteY5" fmla="*/ 1088181 h 1402952"/>
              <a:gd name="connsiteX6" fmla="*/ 1352981 w 1802542"/>
              <a:gd name="connsiteY6" fmla="*/ 852340 h 1402952"/>
              <a:gd name="connsiteX7" fmla="*/ 897850 w 1802542"/>
              <a:gd name="connsiteY7" fmla="*/ 1104731 h 1402952"/>
              <a:gd name="connsiteX8" fmla="*/ 426169 w 1802542"/>
              <a:gd name="connsiteY8" fmla="*/ 1402636 h 1402952"/>
              <a:gd name="connsiteX9" fmla="*/ 78614 w 1802542"/>
              <a:gd name="connsiteY9" fmla="*/ 1150245 h 1402952"/>
              <a:gd name="connsiteX10" fmla="*/ 0 w 1802542"/>
              <a:gd name="connsiteY10" fmla="*/ 289634 h 1402952"/>
              <a:gd name="connsiteX0" fmla="*/ 0 w 1802542"/>
              <a:gd name="connsiteY0" fmla="*/ 289634 h 1402638"/>
              <a:gd name="connsiteX1" fmla="*/ 463407 w 1802542"/>
              <a:gd name="connsiteY1" fmla="*/ 3 h 1402638"/>
              <a:gd name="connsiteX2" fmla="*/ 910263 w 1802542"/>
              <a:gd name="connsiteY2" fmla="*/ 293770 h 1402638"/>
              <a:gd name="connsiteX3" fmla="*/ 1344707 w 1802542"/>
              <a:gd name="connsiteY3" fmla="*/ 591674 h 1402638"/>
              <a:gd name="connsiteX4" fmla="*/ 1750187 w 1802542"/>
              <a:gd name="connsiteY4" fmla="*/ 380659 h 1402638"/>
              <a:gd name="connsiteX5" fmla="*/ 1758462 w 1802542"/>
              <a:gd name="connsiteY5" fmla="*/ 1088181 h 1402638"/>
              <a:gd name="connsiteX6" fmla="*/ 1352981 w 1802542"/>
              <a:gd name="connsiteY6" fmla="*/ 852340 h 1402638"/>
              <a:gd name="connsiteX7" fmla="*/ 918538 w 1802542"/>
              <a:gd name="connsiteY7" fmla="*/ 1146106 h 1402638"/>
              <a:gd name="connsiteX8" fmla="*/ 426169 w 1802542"/>
              <a:gd name="connsiteY8" fmla="*/ 1402636 h 1402638"/>
              <a:gd name="connsiteX9" fmla="*/ 78614 w 1802542"/>
              <a:gd name="connsiteY9" fmla="*/ 1150245 h 1402638"/>
              <a:gd name="connsiteX10" fmla="*/ 0 w 1802542"/>
              <a:gd name="connsiteY10" fmla="*/ 289634 h 1402638"/>
              <a:gd name="connsiteX0" fmla="*/ 0 w 1802542"/>
              <a:gd name="connsiteY0" fmla="*/ 289634 h 1460562"/>
              <a:gd name="connsiteX1" fmla="*/ 463407 w 1802542"/>
              <a:gd name="connsiteY1" fmla="*/ 3 h 1460562"/>
              <a:gd name="connsiteX2" fmla="*/ 910263 w 1802542"/>
              <a:gd name="connsiteY2" fmla="*/ 293770 h 1460562"/>
              <a:gd name="connsiteX3" fmla="*/ 1344707 w 1802542"/>
              <a:gd name="connsiteY3" fmla="*/ 591674 h 1460562"/>
              <a:gd name="connsiteX4" fmla="*/ 1750187 w 1802542"/>
              <a:gd name="connsiteY4" fmla="*/ 380659 h 1460562"/>
              <a:gd name="connsiteX5" fmla="*/ 1758462 w 1802542"/>
              <a:gd name="connsiteY5" fmla="*/ 1088181 h 1460562"/>
              <a:gd name="connsiteX6" fmla="*/ 1352981 w 1802542"/>
              <a:gd name="connsiteY6" fmla="*/ 852340 h 1460562"/>
              <a:gd name="connsiteX7" fmla="*/ 918538 w 1802542"/>
              <a:gd name="connsiteY7" fmla="*/ 1146106 h 1460562"/>
              <a:gd name="connsiteX8" fmla="*/ 434444 w 1802542"/>
              <a:gd name="connsiteY8" fmla="*/ 1460561 h 1460562"/>
              <a:gd name="connsiteX9" fmla="*/ 78614 w 1802542"/>
              <a:gd name="connsiteY9" fmla="*/ 1150245 h 1460562"/>
              <a:gd name="connsiteX10" fmla="*/ 0 w 1802542"/>
              <a:gd name="connsiteY10" fmla="*/ 289634 h 1460562"/>
              <a:gd name="connsiteX0" fmla="*/ 0 w 1802542"/>
              <a:gd name="connsiteY0" fmla="*/ 289634 h 1460903"/>
              <a:gd name="connsiteX1" fmla="*/ 463407 w 1802542"/>
              <a:gd name="connsiteY1" fmla="*/ 3 h 1460903"/>
              <a:gd name="connsiteX2" fmla="*/ 910263 w 1802542"/>
              <a:gd name="connsiteY2" fmla="*/ 293770 h 1460903"/>
              <a:gd name="connsiteX3" fmla="*/ 1344707 w 1802542"/>
              <a:gd name="connsiteY3" fmla="*/ 591674 h 1460903"/>
              <a:gd name="connsiteX4" fmla="*/ 1750187 w 1802542"/>
              <a:gd name="connsiteY4" fmla="*/ 380659 h 1460903"/>
              <a:gd name="connsiteX5" fmla="*/ 1758462 w 1802542"/>
              <a:gd name="connsiteY5" fmla="*/ 1088181 h 1460903"/>
              <a:gd name="connsiteX6" fmla="*/ 1352981 w 1802542"/>
              <a:gd name="connsiteY6" fmla="*/ 852340 h 1460903"/>
              <a:gd name="connsiteX7" fmla="*/ 918538 w 1802542"/>
              <a:gd name="connsiteY7" fmla="*/ 1146106 h 1460903"/>
              <a:gd name="connsiteX8" fmla="*/ 434444 w 1802542"/>
              <a:gd name="connsiteY8" fmla="*/ 1460561 h 1460903"/>
              <a:gd name="connsiteX9" fmla="*/ 4138 w 1802542"/>
              <a:gd name="connsiteY9" fmla="*/ 1195758 h 1460903"/>
              <a:gd name="connsiteX10" fmla="*/ 0 w 1802542"/>
              <a:gd name="connsiteY10" fmla="*/ 289634 h 1460903"/>
              <a:gd name="connsiteX0" fmla="*/ 0 w 1802542"/>
              <a:gd name="connsiteY0" fmla="*/ 289634 h 1460886"/>
              <a:gd name="connsiteX1" fmla="*/ 463407 w 1802542"/>
              <a:gd name="connsiteY1" fmla="*/ 3 h 1460886"/>
              <a:gd name="connsiteX2" fmla="*/ 910263 w 1802542"/>
              <a:gd name="connsiteY2" fmla="*/ 293770 h 1460886"/>
              <a:gd name="connsiteX3" fmla="*/ 1344707 w 1802542"/>
              <a:gd name="connsiteY3" fmla="*/ 591674 h 1460886"/>
              <a:gd name="connsiteX4" fmla="*/ 1750187 w 1802542"/>
              <a:gd name="connsiteY4" fmla="*/ 380659 h 1460886"/>
              <a:gd name="connsiteX5" fmla="*/ 1758462 w 1802542"/>
              <a:gd name="connsiteY5" fmla="*/ 1088181 h 1460886"/>
              <a:gd name="connsiteX6" fmla="*/ 1352981 w 1802542"/>
              <a:gd name="connsiteY6" fmla="*/ 852340 h 1460886"/>
              <a:gd name="connsiteX7" fmla="*/ 918538 w 1802542"/>
              <a:gd name="connsiteY7" fmla="*/ 1146106 h 1460886"/>
              <a:gd name="connsiteX8" fmla="*/ 434444 w 1802542"/>
              <a:gd name="connsiteY8" fmla="*/ 1460561 h 1460886"/>
              <a:gd name="connsiteX9" fmla="*/ 4138 w 1802542"/>
              <a:gd name="connsiteY9" fmla="*/ 1195758 h 1460886"/>
              <a:gd name="connsiteX10" fmla="*/ 0 w 1802542"/>
              <a:gd name="connsiteY10" fmla="*/ 289634 h 1460886"/>
              <a:gd name="connsiteX0" fmla="*/ 0 w 1802542"/>
              <a:gd name="connsiteY0" fmla="*/ 289634 h 1460886"/>
              <a:gd name="connsiteX1" fmla="*/ 463407 w 1802542"/>
              <a:gd name="connsiteY1" fmla="*/ 3 h 1460886"/>
              <a:gd name="connsiteX2" fmla="*/ 910263 w 1802542"/>
              <a:gd name="connsiteY2" fmla="*/ 293770 h 1460886"/>
              <a:gd name="connsiteX3" fmla="*/ 1344707 w 1802542"/>
              <a:gd name="connsiteY3" fmla="*/ 591674 h 1460886"/>
              <a:gd name="connsiteX4" fmla="*/ 1750187 w 1802542"/>
              <a:gd name="connsiteY4" fmla="*/ 380659 h 1460886"/>
              <a:gd name="connsiteX5" fmla="*/ 1758462 w 1802542"/>
              <a:gd name="connsiteY5" fmla="*/ 1088181 h 1460886"/>
              <a:gd name="connsiteX6" fmla="*/ 1352981 w 1802542"/>
              <a:gd name="connsiteY6" fmla="*/ 852340 h 1460886"/>
              <a:gd name="connsiteX7" fmla="*/ 918538 w 1802542"/>
              <a:gd name="connsiteY7" fmla="*/ 1146106 h 1460886"/>
              <a:gd name="connsiteX8" fmla="*/ 434444 w 1802542"/>
              <a:gd name="connsiteY8" fmla="*/ 1460561 h 1460886"/>
              <a:gd name="connsiteX9" fmla="*/ 4138 w 1802542"/>
              <a:gd name="connsiteY9" fmla="*/ 1195758 h 1460886"/>
              <a:gd name="connsiteX10" fmla="*/ 0 w 1802542"/>
              <a:gd name="connsiteY10" fmla="*/ 289634 h 1460886"/>
              <a:gd name="connsiteX0" fmla="*/ 0 w 1802542"/>
              <a:gd name="connsiteY0" fmla="*/ 289634 h 1461057"/>
              <a:gd name="connsiteX1" fmla="*/ 463407 w 1802542"/>
              <a:gd name="connsiteY1" fmla="*/ 3 h 1461057"/>
              <a:gd name="connsiteX2" fmla="*/ 910263 w 1802542"/>
              <a:gd name="connsiteY2" fmla="*/ 293770 h 1461057"/>
              <a:gd name="connsiteX3" fmla="*/ 1344707 w 1802542"/>
              <a:gd name="connsiteY3" fmla="*/ 591674 h 1461057"/>
              <a:gd name="connsiteX4" fmla="*/ 1750187 w 1802542"/>
              <a:gd name="connsiteY4" fmla="*/ 380659 h 1461057"/>
              <a:gd name="connsiteX5" fmla="*/ 1758462 w 1802542"/>
              <a:gd name="connsiteY5" fmla="*/ 1088181 h 1461057"/>
              <a:gd name="connsiteX6" fmla="*/ 1352981 w 1802542"/>
              <a:gd name="connsiteY6" fmla="*/ 852340 h 1461057"/>
              <a:gd name="connsiteX7" fmla="*/ 918538 w 1802542"/>
              <a:gd name="connsiteY7" fmla="*/ 1133694 h 1461057"/>
              <a:gd name="connsiteX8" fmla="*/ 434444 w 1802542"/>
              <a:gd name="connsiteY8" fmla="*/ 1460561 h 1461057"/>
              <a:gd name="connsiteX9" fmla="*/ 4138 w 1802542"/>
              <a:gd name="connsiteY9" fmla="*/ 1195758 h 1461057"/>
              <a:gd name="connsiteX10" fmla="*/ 0 w 1802542"/>
              <a:gd name="connsiteY10" fmla="*/ 289634 h 1461057"/>
              <a:gd name="connsiteX0" fmla="*/ 0 w 1802542"/>
              <a:gd name="connsiteY0" fmla="*/ 289634 h 1461057"/>
              <a:gd name="connsiteX1" fmla="*/ 463407 w 1802542"/>
              <a:gd name="connsiteY1" fmla="*/ 3 h 1461057"/>
              <a:gd name="connsiteX2" fmla="*/ 910263 w 1802542"/>
              <a:gd name="connsiteY2" fmla="*/ 293770 h 1461057"/>
              <a:gd name="connsiteX3" fmla="*/ 1344707 w 1802542"/>
              <a:gd name="connsiteY3" fmla="*/ 591674 h 1461057"/>
              <a:gd name="connsiteX4" fmla="*/ 1750187 w 1802542"/>
              <a:gd name="connsiteY4" fmla="*/ 380659 h 1461057"/>
              <a:gd name="connsiteX5" fmla="*/ 1758462 w 1802542"/>
              <a:gd name="connsiteY5" fmla="*/ 1088181 h 1461057"/>
              <a:gd name="connsiteX6" fmla="*/ 1352981 w 1802542"/>
              <a:gd name="connsiteY6" fmla="*/ 852340 h 1461057"/>
              <a:gd name="connsiteX7" fmla="*/ 918538 w 1802542"/>
              <a:gd name="connsiteY7" fmla="*/ 1133694 h 1461057"/>
              <a:gd name="connsiteX8" fmla="*/ 434444 w 1802542"/>
              <a:gd name="connsiteY8" fmla="*/ 1460561 h 1461057"/>
              <a:gd name="connsiteX9" fmla="*/ 4138 w 1802542"/>
              <a:gd name="connsiteY9" fmla="*/ 1195758 h 1461057"/>
              <a:gd name="connsiteX10" fmla="*/ 0 w 1802542"/>
              <a:gd name="connsiteY10" fmla="*/ 289634 h 1461057"/>
              <a:gd name="connsiteX0" fmla="*/ 0 w 1779661"/>
              <a:gd name="connsiteY0" fmla="*/ 289634 h 1461057"/>
              <a:gd name="connsiteX1" fmla="*/ 463407 w 1779661"/>
              <a:gd name="connsiteY1" fmla="*/ 3 h 1461057"/>
              <a:gd name="connsiteX2" fmla="*/ 910263 w 1779661"/>
              <a:gd name="connsiteY2" fmla="*/ 293770 h 1461057"/>
              <a:gd name="connsiteX3" fmla="*/ 1344707 w 1779661"/>
              <a:gd name="connsiteY3" fmla="*/ 591674 h 1461057"/>
              <a:gd name="connsiteX4" fmla="*/ 1750187 w 1779661"/>
              <a:gd name="connsiteY4" fmla="*/ 380659 h 1461057"/>
              <a:gd name="connsiteX5" fmla="*/ 1758462 w 1779661"/>
              <a:gd name="connsiteY5" fmla="*/ 1088181 h 1461057"/>
              <a:gd name="connsiteX6" fmla="*/ 1352981 w 1779661"/>
              <a:gd name="connsiteY6" fmla="*/ 852340 h 1461057"/>
              <a:gd name="connsiteX7" fmla="*/ 918538 w 1779661"/>
              <a:gd name="connsiteY7" fmla="*/ 1133694 h 1461057"/>
              <a:gd name="connsiteX8" fmla="*/ 434444 w 1779661"/>
              <a:gd name="connsiteY8" fmla="*/ 1460561 h 1461057"/>
              <a:gd name="connsiteX9" fmla="*/ 4138 w 1779661"/>
              <a:gd name="connsiteY9" fmla="*/ 1195758 h 1461057"/>
              <a:gd name="connsiteX10" fmla="*/ 0 w 1779661"/>
              <a:gd name="connsiteY10" fmla="*/ 289634 h 1461057"/>
              <a:gd name="connsiteX0" fmla="*/ 0 w 1758587"/>
              <a:gd name="connsiteY0" fmla="*/ 289634 h 1461057"/>
              <a:gd name="connsiteX1" fmla="*/ 463407 w 1758587"/>
              <a:gd name="connsiteY1" fmla="*/ 3 h 1461057"/>
              <a:gd name="connsiteX2" fmla="*/ 910263 w 1758587"/>
              <a:gd name="connsiteY2" fmla="*/ 293770 h 1461057"/>
              <a:gd name="connsiteX3" fmla="*/ 1344707 w 1758587"/>
              <a:gd name="connsiteY3" fmla="*/ 591674 h 1461057"/>
              <a:gd name="connsiteX4" fmla="*/ 1750187 w 1758587"/>
              <a:gd name="connsiteY4" fmla="*/ 380659 h 1461057"/>
              <a:gd name="connsiteX5" fmla="*/ 1758462 w 1758587"/>
              <a:gd name="connsiteY5" fmla="*/ 1088181 h 1461057"/>
              <a:gd name="connsiteX6" fmla="*/ 1352981 w 1758587"/>
              <a:gd name="connsiteY6" fmla="*/ 852340 h 1461057"/>
              <a:gd name="connsiteX7" fmla="*/ 918538 w 1758587"/>
              <a:gd name="connsiteY7" fmla="*/ 1133694 h 1461057"/>
              <a:gd name="connsiteX8" fmla="*/ 434444 w 1758587"/>
              <a:gd name="connsiteY8" fmla="*/ 1460561 h 1461057"/>
              <a:gd name="connsiteX9" fmla="*/ 4138 w 1758587"/>
              <a:gd name="connsiteY9" fmla="*/ 1195758 h 1461057"/>
              <a:gd name="connsiteX10" fmla="*/ 0 w 1758587"/>
              <a:gd name="connsiteY10" fmla="*/ 289634 h 1461057"/>
              <a:gd name="connsiteX0" fmla="*/ 0 w 1758587"/>
              <a:gd name="connsiteY0" fmla="*/ 289634 h 1461057"/>
              <a:gd name="connsiteX1" fmla="*/ 463407 w 1758587"/>
              <a:gd name="connsiteY1" fmla="*/ 3 h 1461057"/>
              <a:gd name="connsiteX2" fmla="*/ 910263 w 1758587"/>
              <a:gd name="connsiteY2" fmla="*/ 293770 h 1461057"/>
              <a:gd name="connsiteX3" fmla="*/ 1344707 w 1758587"/>
              <a:gd name="connsiteY3" fmla="*/ 591674 h 1461057"/>
              <a:gd name="connsiteX4" fmla="*/ 1750187 w 1758587"/>
              <a:gd name="connsiteY4" fmla="*/ 380659 h 1461057"/>
              <a:gd name="connsiteX5" fmla="*/ 1758462 w 1758587"/>
              <a:gd name="connsiteY5" fmla="*/ 1088181 h 1461057"/>
              <a:gd name="connsiteX6" fmla="*/ 1352981 w 1758587"/>
              <a:gd name="connsiteY6" fmla="*/ 852340 h 1461057"/>
              <a:gd name="connsiteX7" fmla="*/ 918538 w 1758587"/>
              <a:gd name="connsiteY7" fmla="*/ 1133694 h 1461057"/>
              <a:gd name="connsiteX8" fmla="*/ 434444 w 1758587"/>
              <a:gd name="connsiteY8" fmla="*/ 1460561 h 1461057"/>
              <a:gd name="connsiteX9" fmla="*/ 4138 w 1758587"/>
              <a:gd name="connsiteY9" fmla="*/ 1195758 h 1461057"/>
              <a:gd name="connsiteX10" fmla="*/ 0 w 1758587"/>
              <a:gd name="connsiteY10" fmla="*/ 289634 h 1461057"/>
              <a:gd name="connsiteX0" fmla="*/ 0 w 1758587"/>
              <a:gd name="connsiteY0" fmla="*/ 289634 h 1461057"/>
              <a:gd name="connsiteX1" fmla="*/ 463407 w 1758587"/>
              <a:gd name="connsiteY1" fmla="*/ 3 h 1461057"/>
              <a:gd name="connsiteX2" fmla="*/ 910263 w 1758587"/>
              <a:gd name="connsiteY2" fmla="*/ 293770 h 1461057"/>
              <a:gd name="connsiteX3" fmla="*/ 1344707 w 1758587"/>
              <a:gd name="connsiteY3" fmla="*/ 591674 h 1461057"/>
              <a:gd name="connsiteX4" fmla="*/ 1750187 w 1758587"/>
              <a:gd name="connsiteY4" fmla="*/ 380659 h 1461057"/>
              <a:gd name="connsiteX5" fmla="*/ 1758462 w 1758587"/>
              <a:gd name="connsiteY5" fmla="*/ 1088181 h 1461057"/>
              <a:gd name="connsiteX6" fmla="*/ 1352981 w 1758587"/>
              <a:gd name="connsiteY6" fmla="*/ 852340 h 1461057"/>
              <a:gd name="connsiteX7" fmla="*/ 918538 w 1758587"/>
              <a:gd name="connsiteY7" fmla="*/ 1133694 h 1461057"/>
              <a:gd name="connsiteX8" fmla="*/ 434444 w 1758587"/>
              <a:gd name="connsiteY8" fmla="*/ 1460561 h 1461057"/>
              <a:gd name="connsiteX9" fmla="*/ 4138 w 1758587"/>
              <a:gd name="connsiteY9" fmla="*/ 1195758 h 1461057"/>
              <a:gd name="connsiteX10" fmla="*/ 0 w 1758587"/>
              <a:gd name="connsiteY10" fmla="*/ 289634 h 146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8587" h="1461057">
                <a:moveTo>
                  <a:pt x="0" y="289634"/>
                </a:moveTo>
                <a:cubicBezTo>
                  <a:pt x="120333" y="165162"/>
                  <a:pt x="311697" y="-686"/>
                  <a:pt x="463407" y="3"/>
                </a:cubicBezTo>
                <a:cubicBezTo>
                  <a:pt x="615117" y="692"/>
                  <a:pt x="779930" y="170332"/>
                  <a:pt x="910263" y="293770"/>
                </a:cubicBezTo>
                <a:cubicBezTo>
                  <a:pt x="1040596" y="417208"/>
                  <a:pt x="1204720" y="577193"/>
                  <a:pt x="1344707" y="591674"/>
                </a:cubicBezTo>
                <a:cubicBezTo>
                  <a:pt x="1484694" y="606156"/>
                  <a:pt x="1660540" y="466168"/>
                  <a:pt x="1750187" y="380659"/>
                </a:cubicBezTo>
                <a:cubicBezTo>
                  <a:pt x="1757082" y="518578"/>
                  <a:pt x="1759153" y="880613"/>
                  <a:pt x="1758462" y="1088181"/>
                </a:cubicBezTo>
                <a:cubicBezTo>
                  <a:pt x="1654333" y="1006119"/>
                  <a:pt x="1492968" y="844755"/>
                  <a:pt x="1352981" y="852340"/>
                </a:cubicBezTo>
                <a:cubicBezTo>
                  <a:pt x="1212994" y="859925"/>
                  <a:pt x="1046803" y="1007498"/>
                  <a:pt x="918538" y="1133694"/>
                </a:cubicBezTo>
                <a:cubicBezTo>
                  <a:pt x="790273" y="1259890"/>
                  <a:pt x="586844" y="1450217"/>
                  <a:pt x="434444" y="1460561"/>
                </a:cubicBezTo>
                <a:cubicBezTo>
                  <a:pt x="282044" y="1470905"/>
                  <a:pt x="122059" y="1317471"/>
                  <a:pt x="4138" y="1195758"/>
                </a:cubicBezTo>
                <a:cubicBezTo>
                  <a:pt x="2759" y="893717"/>
                  <a:pt x="1379" y="591675"/>
                  <a:pt x="0" y="289634"/>
                </a:cubicBezTo>
                <a:close/>
              </a:path>
            </a:pathLst>
          </a:custGeom>
          <a:solidFill>
            <a:srgbClr val="C7DC84">
              <a:alpha val="83922"/>
            </a:srgbClr>
          </a:solidFill>
          <a:ln w="38100">
            <a:solidFill>
              <a:schemeClr val="accent1">
                <a:lumMod val="5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4696" y="3644144"/>
            <a:ext cx="190435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32755" y="3630467"/>
            <a:ext cx="190435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sym typeface="Symbol"/>
              </a:rPr>
              <a:t>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57800" y="3624605"/>
            <a:ext cx="304800" cy="351931"/>
          </a:xfrm>
          <a:prstGeom prst="rect">
            <a:avLst/>
          </a:prstGeom>
          <a:noFill/>
          <a:ln>
            <a:noFill/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bg-BG" dirty="0">
                <a:solidFill>
                  <a:sysClr val="windowText" lastClr="0000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sym typeface="Symbol"/>
              </a:rPr>
              <a:t></a:t>
            </a:r>
            <a:endParaRPr lang="bg-BG" dirty="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56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4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8354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Параметрични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4744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Параметрични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На наличен обект се сменя някой от параметрите</a:t>
            </a:r>
          </a:p>
          <a:p>
            <a:pPr lvl="1"/>
            <a:r>
              <a:rPr lang="bg-BG" dirty="0"/>
              <a:t>Наслагват се поредица от образи на обекта</a:t>
            </a:r>
          </a:p>
          <a:p>
            <a:pPr lvl="1"/>
            <a:r>
              <a:rPr lang="bg-BG" dirty="0"/>
              <a:t>За постигане на илюзия за непрекъснатост, промяната на параметрите е достатъчно плавна</a:t>
            </a:r>
          </a:p>
          <a:p>
            <a:pPr lvl="1"/>
            <a:endParaRPr lang="bg-BG" dirty="0"/>
          </a:p>
          <a:p>
            <a:r>
              <a:rPr lang="bg-BG" dirty="0"/>
              <a:t>Варианти</a:t>
            </a:r>
          </a:p>
          <a:p>
            <a:pPr lvl="1"/>
            <a:r>
              <a:rPr lang="bg-BG" dirty="0"/>
              <a:t>Ползва един обект, но еднократно променен с параметри (напр. както сфероид се получава от канонична сфера)</a:t>
            </a:r>
          </a:p>
          <a:p>
            <a:pPr lvl="1"/>
            <a:r>
              <a:rPr lang="bg-BG" dirty="0"/>
              <a:t>При промяна на центъра се получава влачене по траектория</a:t>
            </a:r>
          </a:p>
          <a:p>
            <a:pPr lvl="1"/>
            <a:r>
              <a:rPr lang="bg-BG" dirty="0"/>
              <a:t>Понякога за параметричен обект се приема обект, чиято повърхност е дефинирана с параметрично уравнение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02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Съставни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895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Влачене по траектория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Основни елементи</a:t>
            </a:r>
          </a:p>
          <a:p>
            <a:pPr lvl="1"/>
            <a:r>
              <a:rPr lang="bg-BG" dirty="0"/>
              <a:t>Контур/профил или </a:t>
            </a:r>
            <a:r>
              <a:rPr lang="en-US" dirty="0"/>
              <a:t>3D</a:t>
            </a:r>
            <a:r>
              <a:rPr lang="bg-BG" dirty="0"/>
              <a:t> обект</a:t>
            </a:r>
          </a:p>
          <a:p>
            <a:pPr lvl="1"/>
            <a:r>
              <a:rPr lang="bg-BG" dirty="0"/>
              <a:t>Линия в </a:t>
            </a:r>
            <a:r>
              <a:rPr lang="en-US" dirty="0"/>
              <a:t>3D (</a:t>
            </a:r>
            <a:r>
              <a:rPr lang="bg-BG" dirty="0"/>
              <a:t>не задължително права)</a:t>
            </a:r>
          </a:p>
          <a:p>
            <a:pPr lvl="1"/>
            <a:endParaRPr lang="bg-BG" dirty="0"/>
          </a:p>
          <a:p>
            <a:r>
              <a:rPr lang="bg-BG" dirty="0"/>
              <a:t>Получаване</a:t>
            </a:r>
            <a:endParaRPr lang="en-US" dirty="0"/>
          </a:p>
          <a:p>
            <a:pPr lvl="1"/>
            <a:r>
              <a:rPr lang="bg-BG" dirty="0"/>
              <a:t>Контурът/обектът се плъзга по линията (на </a:t>
            </a:r>
            <a:r>
              <a:rPr lang="bg-BG" dirty="0" err="1"/>
              <a:t>англ</a:t>
            </a:r>
            <a:r>
              <a:rPr lang="bg-BG" dirty="0"/>
              <a:t>. </a:t>
            </a:r>
            <a:r>
              <a:rPr lang="en-US" i="1" dirty="0"/>
              <a:t>sweep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Ротационните тела са частен случай, чрез влачене по окръжност</a:t>
            </a:r>
          </a:p>
          <a:p>
            <a:pPr lvl="1"/>
            <a:r>
              <a:rPr lang="bg-BG" dirty="0"/>
              <a:t>Образите на плъзгания обект се наслагват като при съставните обекти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9953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Крива на </a:t>
            </a:r>
            <a:r>
              <a:rPr lang="bg-BG" dirty="0" err="1"/>
              <a:t>Лисаж</a:t>
            </a:r>
            <a:r>
              <a:rPr lang="en-GB" dirty="0"/>
              <a:t>ỳ</a:t>
            </a:r>
            <a:r>
              <a:rPr lang="en-US" dirty="0"/>
              <a:t> (</a:t>
            </a:r>
            <a:r>
              <a:rPr lang="en-US" dirty="0" err="1"/>
              <a:t>Lissajous</a:t>
            </a:r>
            <a:r>
              <a:rPr lang="en-US" dirty="0"/>
              <a:t>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Хармонична крива в 3</a:t>
                </a:r>
                <a:r>
                  <a:rPr lang="en-US" dirty="0"/>
                  <a:t>D</a:t>
                </a:r>
                <a:endParaRPr lang="bg-BG" dirty="0"/>
              </a:p>
              <a:p>
                <a:pPr lvl="1"/>
                <a:r>
                  <a:rPr lang="bg-BG" dirty="0"/>
                  <a:t>Движение по </a:t>
                </a:r>
                <a:r>
                  <a:rPr lang="en-US" dirty="0"/>
                  <a:t>X, Y</a:t>
                </a:r>
                <a:r>
                  <a:rPr lang="bg-BG" dirty="0"/>
                  <a:t> и </a:t>
                </a:r>
                <a:r>
                  <a:rPr lang="en-US" dirty="0"/>
                  <a:t>Z</a:t>
                </a:r>
                <a:r>
                  <a:rPr lang="bg-BG" dirty="0"/>
                  <a:t> зависи от общ параметър</a:t>
                </a:r>
                <a:endParaRPr lang="en-US" dirty="0"/>
              </a:p>
              <a:p>
                <a:pPr lvl="1"/>
                <a:r>
                  <a:rPr lang="bg-BG" dirty="0"/>
                  <a:t>По всяка ос движението е по синусоида</a:t>
                </a:r>
              </a:p>
              <a:p>
                <a:pPr lvl="1"/>
                <a:r>
                  <a:rPr lang="bg-BG" dirty="0"/>
                  <a:t>Задава се параметрично</a:t>
                </a:r>
                <a:br>
                  <a:rPr lang="en-US" dirty="0"/>
                </a:br>
                <a:endParaRPr lang="en-US" dirty="0">
                  <a:effectLst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bg-BG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bg-BG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b="0" i="1" dirty="0" smtClean="0">
                                      <a:effectLst/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effectLst/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effectLst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 dirty="0">
                                      <a:effectLst/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effectLst/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effectLst/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b="0" i="0" dirty="0" smtClean="0">
                                  <a:effectLst/>
                                </a:rPr>
                                <m:t>z</m:t>
                              </m:r>
                              <m:d>
                                <m:d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 dirty="0">
                                      <a:effectLst/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effectLst/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Формата на кривата зависи от съотношенията на коефициентите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03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Построение</a:t>
                </a:r>
              </a:p>
              <a:p>
                <a:pPr lvl="1"/>
                <a:r>
                  <a:rPr lang="bg-BG" dirty="0"/>
                  <a:t>Малък цилиндър, влачен по траекторията на кривата</a:t>
                </a:r>
              </a:p>
              <a:p>
                <a:pPr lvl="1"/>
                <a:r>
                  <a:rPr lang="bg-BG" dirty="0"/>
                  <a:t>Всеки цилиндър е ориентиран по тангентата</a:t>
                </a:r>
                <a:endParaRPr lang="en-US" dirty="0"/>
              </a:p>
              <a:p>
                <a:pPr lvl="1"/>
                <a:r>
                  <a:rPr lang="bg-BG" dirty="0"/>
                  <a:t>Тангентата ще пресмятаме приблизително, с малко </a:t>
                </a:r>
                <a:r>
                  <a:rPr lang="en-US" b="1" dirty="0" err="1">
                    <a:latin typeface="Century Gothic"/>
                  </a:rPr>
                  <a:t>Δt</a:t>
                </a:r>
                <a:r>
                  <a:rPr lang="bg-BG" dirty="0">
                    <a:latin typeface="Century Gothic"/>
                  </a:rPr>
                  <a:t> </a:t>
                </a:r>
                <a:br>
                  <a:rPr lang="en-US" dirty="0">
                    <a:latin typeface="Century Gothic"/>
                  </a:rPr>
                </a:br>
                <a:endParaRPr lang="bg-BG" dirty="0">
                  <a:latin typeface="Century Gothic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dirty="0">
                              <a:effectLst/>
                            </a:rPr>
                            <m:t>v</m:t>
                          </m:r>
                        </m:e>
                      </m:acc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P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bg-BG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bg-BG" dirty="0"/>
                  <a:t>Очакван дефект – при остри завои кривата ще е ръбеста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3200400" y="2888726"/>
            <a:ext cx="1884947" cy="17907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981200" y="3765025"/>
            <a:ext cx="5562600" cy="1350433"/>
          </a:xfrm>
          <a:custGeom>
            <a:avLst/>
            <a:gdLst>
              <a:gd name="connsiteX0" fmla="*/ 0 w 8591550"/>
              <a:gd name="connsiteY0" fmla="*/ 2688167 h 2901950"/>
              <a:gd name="connsiteX1" fmla="*/ 2146300 w 8591550"/>
              <a:gd name="connsiteY1" fmla="*/ 1545167 h 2901950"/>
              <a:gd name="connsiteX2" fmla="*/ 4927600 w 8591550"/>
              <a:gd name="connsiteY2" fmla="*/ 2675467 h 2901950"/>
              <a:gd name="connsiteX3" fmla="*/ 8001000 w 8591550"/>
              <a:gd name="connsiteY3" fmla="*/ 186267 h 2901950"/>
              <a:gd name="connsiteX4" fmla="*/ 8470900 w 8591550"/>
              <a:gd name="connsiteY4" fmla="*/ 1557867 h 2901950"/>
              <a:gd name="connsiteX0" fmla="*/ 0 w 8001000"/>
              <a:gd name="connsiteY0" fmla="*/ 2501900 h 2715683"/>
              <a:gd name="connsiteX1" fmla="*/ 2146300 w 8001000"/>
              <a:gd name="connsiteY1" fmla="*/ 1358900 h 2715683"/>
              <a:gd name="connsiteX2" fmla="*/ 4927600 w 8001000"/>
              <a:gd name="connsiteY2" fmla="*/ 2489200 h 2715683"/>
              <a:gd name="connsiteX3" fmla="*/ 8001000 w 8001000"/>
              <a:gd name="connsiteY3" fmla="*/ 0 h 2715683"/>
              <a:gd name="connsiteX0" fmla="*/ 0 w 8001000"/>
              <a:gd name="connsiteY0" fmla="*/ 2501900 h 2501900"/>
              <a:gd name="connsiteX1" fmla="*/ 2146300 w 8001000"/>
              <a:gd name="connsiteY1" fmla="*/ 1358900 h 2501900"/>
              <a:gd name="connsiteX2" fmla="*/ 8001000 w 8001000"/>
              <a:gd name="connsiteY2" fmla="*/ 0 h 2501900"/>
              <a:gd name="connsiteX0" fmla="*/ 0 w 8001000"/>
              <a:gd name="connsiteY0" fmla="*/ 2501900 h 2501900"/>
              <a:gd name="connsiteX1" fmla="*/ 8001000 w 8001000"/>
              <a:gd name="connsiteY1" fmla="*/ 0 h 2501900"/>
              <a:gd name="connsiteX0" fmla="*/ 0 w 8001000"/>
              <a:gd name="connsiteY0" fmla="*/ 2501900 h 2501900"/>
              <a:gd name="connsiteX1" fmla="*/ 3581400 w 8001000"/>
              <a:gd name="connsiteY1" fmla="*/ 0 h 2501900"/>
              <a:gd name="connsiteX2" fmla="*/ 8001000 w 8001000"/>
              <a:gd name="connsiteY2" fmla="*/ 0 h 2501900"/>
              <a:gd name="connsiteX0" fmla="*/ 0 w 8001000"/>
              <a:gd name="connsiteY0" fmla="*/ 3276600 h 3276600"/>
              <a:gd name="connsiteX1" fmla="*/ 3581400 w 8001000"/>
              <a:gd name="connsiteY1" fmla="*/ 774700 h 3276600"/>
              <a:gd name="connsiteX2" fmla="*/ 8001000 w 8001000"/>
              <a:gd name="connsiteY2" fmla="*/ 774700 h 3276600"/>
              <a:gd name="connsiteX0" fmla="*/ 0 w 8001000"/>
              <a:gd name="connsiteY0" fmla="*/ 3276600 h 3276600"/>
              <a:gd name="connsiteX1" fmla="*/ 3581400 w 8001000"/>
              <a:gd name="connsiteY1" fmla="*/ 774700 h 3276600"/>
              <a:gd name="connsiteX2" fmla="*/ 8001000 w 8001000"/>
              <a:gd name="connsiteY2" fmla="*/ 774700 h 3276600"/>
              <a:gd name="connsiteX0" fmla="*/ 0 w 8001000"/>
              <a:gd name="connsiteY0" fmla="*/ 2692400 h 2692400"/>
              <a:gd name="connsiteX1" fmla="*/ 3581400 w 8001000"/>
              <a:gd name="connsiteY1" fmla="*/ 190500 h 2692400"/>
              <a:gd name="connsiteX2" fmla="*/ 8001000 w 8001000"/>
              <a:gd name="connsiteY2" fmla="*/ 190500 h 2692400"/>
              <a:gd name="connsiteX0" fmla="*/ 0 w 6858000"/>
              <a:gd name="connsiteY0" fmla="*/ 2692400 h 2781300"/>
              <a:gd name="connsiteX1" fmla="*/ 3581400 w 6858000"/>
              <a:gd name="connsiteY1" fmla="*/ 190500 h 2781300"/>
              <a:gd name="connsiteX2" fmla="*/ 6858000 w 6858000"/>
              <a:gd name="connsiteY2" fmla="*/ 2781300 h 2781300"/>
              <a:gd name="connsiteX0" fmla="*/ 0 w 6858000"/>
              <a:gd name="connsiteY0" fmla="*/ 2540000 h 2628900"/>
              <a:gd name="connsiteX1" fmla="*/ 3276600 w 6858000"/>
              <a:gd name="connsiteY1" fmla="*/ 190500 h 2628900"/>
              <a:gd name="connsiteX2" fmla="*/ 6858000 w 6858000"/>
              <a:gd name="connsiteY2" fmla="*/ 2628900 h 2628900"/>
              <a:gd name="connsiteX0" fmla="*/ 0 w 6858000"/>
              <a:gd name="connsiteY0" fmla="*/ 2540000 h 2628900"/>
              <a:gd name="connsiteX1" fmla="*/ 3276600 w 6858000"/>
              <a:gd name="connsiteY1" fmla="*/ 190500 h 2628900"/>
              <a:gd name="connsiteX2" fmla="*/ 6858000 w 6858000"/>
              <a:gd name="connsiteY2" fmla="*/ 2628900 h 2628900"/>
              <a:gd name="connsiteX0" fmla="*/ 0 w 5791200"/>
              <a:gd name="connsiteY0" fmla="*/ 2540000 h 2540000"/>
              <a:gd name="connsiteX1" fmla="*/ 3276600 w 5791200"/>
              <a:gd name="connsiteY1" fmla="*/ 190500 h 2540000"/>
              <a:gd name="connsiteX2" fmla="*/ 5791200 w 5791200"/>
              <a:gd name="connsiteY2" fmla="*/ 2095500 h 2540000"/>
              <a:gd name="connsiteX0" fmla="*/ 0 w 5791200"/>
              <a:gd name="connsiteY0" fmla="*/ 2540000 h 2540000"/>
              <a:gd name="connsiteX1" fmla="*/ 3276600 w 5791200"/>
              <a:gd name="connsiteY1" fmla="*/ 190500 h 2540000"/>
              <a:gd name="connsiteX2" fmla="*/ 5791200 w 5791200"/>
              <a:gd name="connsiteY2" fmla="*/ 2095500 h 2540000"/>
              <a:gd name="connsiteX0" fmla="*/ 0 w 4572000"/>
              <a:gd name="connsiteY0" fmla="*/ 1409700 h 2095500"/>
              <a:gd name="connsiteX1" fmla="*/ 2057400 w 4572000"/>
              <a:gd name="connsiteY1" fmla="*/ 190500 h 2095500"/>
              <a:gd name="connsiteX2" fmla="*/ 4572000 w 4572000"/>
              <a:gd name="connsiteY2" fmla="*/ 2095500 h 2095500"/>
              <a:gd name="connsiteX0" fmla="*/ 0 w 4572000"/>
              <a:gd name="connsiteY0" fmla="*/ 1409700 h 2095500"/>
              <a:gd name="connsiteX1" fmla="*/ 2057400 w 4572000"/>
              <a:gd name="connsiteY1" fmla="*/ 190500 h 2095500"/>
              <a:gd name="connsiteX2" fmla="*/ 4572000 w 4572000"/>
              <a:gd name="connsiteY2" fmla="*/ 2095500 h 2095500"/>
              <a:gd name="connsiteX0" fmla="*/ 0 w 5181600"/>
              <a:gd name="connsiteY0" fmla="*/ 1257300 h 2095500"/>
              <a:gd name="connsiteX1" fmla="*/ 2667000 w 5181600"/>
              <a:gd name="connsiteY1" fmla="*/ 190500 h 2095500"/>
              <a:gd name="connsiteX2" fmla="*/ 5181600 w 5181600"/>
              <a:gd name="connsiteY2" fmla="*/ 2095500 h 2095500"/>
              <a:gd name="connsiteX0" fmla="*/ 0 w 5181600"/>
              <a:gd name="connsiteY0" fmla="*/ 1257300 h 2095500"/>
              <a:gd name="connsiteX1" fmla="*/ 2667000 w 5181600"/>
              <a:gd name="connsiteY1" fmla="*/ 190500 h 2095500"/>
              <a:gd name="connsiteX2" fmla="*/ 5181600 w 5181600"/>
              <a:gd name="connsiteY2" fmla="*/ 2095500 h 2095500"/>
              <a:gd name="connsiteX0" fmla="*/ 0 w 5562600"/>
              <a:gd name="connsiteY0" fmla="*/ 1257300 h 1350433"/>
              <a:gd name="connsiteX1" fmla="*/ 2667000 w 5562600"/>
              <a:gd name="connsiteY1" fmla="*/ 190500 h 1350433"/>
              <a:gd name="connsiteX2" fmla="*/ 5562600 w 5562600"/>
              <a:gd name="connsiteY2" fmla="*/ 1028700 h 135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2600" h="1350433">
                <a:moveTo>
                  <a:pt x="0" y="1257300"/>
                </a:moveTo>
                <a:cubicBezTo>
                  <a:pt x="1358900" y="1350433"/>
                  <a:pt x="1231900" y="452967"/>
                  <a:pt x="2667000" y="190500"/>
                </a:cubicBezTo>
                <a:cubicBezTo>
                  <a:pt x="4064000" y="0"/>
                  <a:pt x="4953000" y="1003300"/>
                  <a:pt x="5562600" y="102870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456512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95600" y="4793726"/>
            <a:ext cx="838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  <a:latin typeface="Calibri"/>
              </a:rPr>
              <a:t>P(t)</a:t>
            </a:r>
            <a:endParaRPr kumimoji="0" lang="en-US" sz="2400" u="none" strike="noStrike" kern="1200" cap="none" spc="0" normalizeH="0" noProof="0" dirty="0">
              <a:ln>
                <a:noFill/>
              </a:ln>
              <a:effectLst>
                <a:outerShdw blurRad="50800" dir="16200000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29200" y="381582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76800" y="3345926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  <a:latin typeface="Calibri"/>
              </a:rPr>
              <a:t>P(</a:t>
            </a:r>
            <a:r>
              <a:rPr lang="en-US" sz="2400" noProof="0" dirty="0" err="1"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  <a:latin typeface="Calibri"/>
              </a:rPr>
              <a:t>t+</a:t>
            </a:r>
            <a:r>
              <a:rPr lang="en-US" sz="2400" noProof="0" dirty="0" err="1"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  <a:latin typeface="Calibri"/>
                <a:sym typeface="Symbol"/>
              </a:rPr>
              <a:t>t</a:t>
            </a:r>
            <a:r>
              <a:rPr lang="en-US" sz="2400" noProof="0" dirty="0"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  <a:latin typeface="Calibri"/>
                <a:sym typeface="Symbol"/>
              </a:rPr>
              <a:t>)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effectLst>
                <a:outerShdw blurRad="50800" dir="16200000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an 10"/>
          <p:cNvSpPr/>
          <p:nvPr/>
        </p:nvSpPr>
        <p:spPr>
          <a:xfrm rot="2844358">
            <a:off x="3621391" y="3065954"/>
            <a:ext cx="533400" cy="1998972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rot="19026440">
            <a:off x="4265812" y="2758813"/>
            <a:ext cx="703233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rgbClr val="0070C0">
                      <a:alpha val="40000"/>
                    </a:srgbClr>
                  </a:outerShdw>
                </a:effectLst>
                <a:latin typeface="Calibri"/>
              </a:rPr>
              <a:t>v(t)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rgbClr val="0070C0">
                    <a:alpha val="4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84548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Опит за оптимизация</a:t>
            </a:r>
          </a:p>
          <a:p>
            <a:pPr lvl="1"/>
            <a:r>
              <a:rPr lang="bg-BG" dirty="0"/>
              <a:t>Ще ползваме каноничен цилиндър, но без основите му</a:t>
            </a:r>
          </a:p>
          <a:p>
            <a:pPr lvl="1"/>
            <a:r>
              <a:rPr lang="bg-BG" dirty="0"/>
              <a:t>Пълната матрицата ще е сметната предварително</a:t>
            </a:r>
          </a:p>
          <a:p>
            <a:pPr lvl="1"/>
            <a:endParaRPr lang="bg-BG" dirty="0"/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Случаен избор на коефициенти</a:t>
            </a:r>
          </a:p>
          <a:p>
            <a:pPr lvl="1"/>
            <a:r>
              <a:rPr lang="bg-BG" dirty="0"/>
              <a:t>Функция, изчисляваща точка от кривата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304800" y="3429000"/>
            <a:ext cx="8534400" cy="3124200"/>
          </a:xfrm>
          <a:prstGeom prst="snip2DiagRect">
            <a:avLst>
              <a:gd name="adj1" fmla="val 0"/>
              <a:gd name="adj2" fmla="val 802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ax=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(random(1,6));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=45*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(random(0,8));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ay=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(random(1,6)); by=45*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(random(0,8));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(random(1,6));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bz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=45*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(random(0,8));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lissajous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[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(radians(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t+bx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(radians(ay*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t+by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Math.sin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(radians(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t+bz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]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50003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</a:p>
          <a:p>
            <a:pPr lvl="1"/>
            <a:r>
              <a:rPr lang="bg-BG" dirty="0"/>
              <a:t>Намираме точка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bg-BG" dirty="0"/>
              <a:t>от кривата</a:t>
            </a:r>
            <a:endParaRPr lang="en-US" dirty="0"/>
          </a:p>
          <a:p>
            <a:pPr lvl="1"/>
            <a:r>
              <a:rPr lang="bg-BG" dirty="0"/>
              <a:t>Намираме тангенциалния вектор </a:t>
            </a:r>
            <a:r>
              <a:rPr lang="en-US" b="1" dirty="0"/>
              <a:t>v</a:t>
            </a:r>
            <a:r>
              <a:rPr lang="bg-BG" dirty="0"/>
              <a:t> към нея</a:t>
            </a:r>
          </a:p>
          <a:p>
            <a:pPr lvl="1"/>
            <a:r>
              <a:rPr lang="bg-BG" dirty="0"/>
              <a:t>Намираме друг вектор </a:t>
            </a:r>
            <a:r>
              <a:rPr lang="en-US" b="1" dirty="0"/>
              <a:t>u</a:t>
            </a:r>
            <a:r>
              <a:rPr lang="en-US" dirty="0"/>
              <a:t> (</a:t>
            </a:r>
            <a:r>
              <a:rPr lang="bg-BG" dirty="0"/>
              <a:t>надяваме се да не е успореден)</a:t>
            </a:r>
          </a:p>
          <a:p>
            <a:pPr lvl="1"/>
            <a:r>
              <a:rPr lang="bg-BG" dirty="0"/>
              <a:t>Намираме </a:t>
            </a:r>
            <a:r>
              <a:rPr lang="en-US" b="1" dirty="0"/>
              <a:t>w</a:t>
            </a:r>
            <a:r>
              <a:rPr lang="bg-BG" dirty="0"/>
              <a:t>, който е перпендикулярен на </a:t>
            </a:r>
            <a:r>
              <a:rPr lang="en-US" b="1" dirty="0"/>
              <a:t>v</a:t>
            </a:r>
            <a:r>
              <a:rPr lang="bg-BG" dirty="0"/>
              <a:t> и </a:t>
            </a:r>
            <a:r>
              <a:rPr lang="en-US" b="1" dirty="0"/>
              <a:t>u</a:t>
            </a:r>
          </a:p>
          <a:p>
            <a:pPr lvl="1"/>
            <a:r>
              <a:rPr lang="bg-BG" dirty="0"/>
              <a:t>Нормираме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u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w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810000"/>
            <a:ext cx="8534400" cy="2743200"/>
          </a:xfrm>
          <a:prstGeom prst="snip2DiagRect">
            <a:avLst>
              <a:gd name="adj1" fmla="val 0"/>
              <a:gd name="adj2" fmla="val 1047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lissajous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vectorPoints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p,lissajous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t+0.001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[0,0,1];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v,u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v,w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(w);</a:t>
            </a:r>
          </a:p>
        </p:txBody>
      </p:sp>
    </p:spTree>
    <p:extLst>
      <p:ext uri="{BB962C8B-B14F-4D97-AF65-F5344CB8AC3E}">
        <p14:creationId xmlns:p14="http://schemas.microsoft.com/office/powerpoint/2010/main" val="3658802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Сглобяване на матрицата</a:t>
            </a:r>
          </a:p>
          <a:p>
            <a:pPr lvl="1"/>
            <a:r>
              <a:rPr lang="bg-BG" dirty="0"/>
              <a:t>Произведение на две матрици</a:t>
            </a:r>
          </a:p>
          <a:p>
            <a:pPr lvl="1"/>
            <a:r>
              <a:rPr lang="bg-BG" dirty="0"/>
              <a:t>Едната е за мащабиране</a:t>
            </a:r>
            <a:r>
              <a:rPr lang="en-US" dirty="0"/>
              <a:t> (</a:t>
            </a:r>
            <a:r>
              <a:rPr lang="en-US" b="1" dirty="0" err="1"/>
              <a:t>sca</a:t>
            </a:r>
            <a:r>
              <a:rPr lang="en-US" dirty="0"/>
              <a:t>)</a:t>
            </a:r>
            <a:r>
              <a:rPr lang="bg-BG" dirty="0"/>
              <a:t>, за да може от каноничния цилиндър да получим тънък пръстен</a:t>
            </a:r>
          </a:p>
          <a:p>
            <a:pPr lvl="1"/>
            <a:r>
              <a:rPr lang="bg-BG" dirty="0"/>
              <a:t>Другата съдържа транслацията и ротацията от основната координатна система до тази, определена от </a:t>
            </a:r>
            <a:r>
              <a:rPr lang="en-US" b="1" dirty="0"/>
              <a:t>p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/>
              <a:t>u</a:t>
            </a:r>
            <a:r>
              <a:rPr lang="bg-BG" dirty="0"/>
              <a:t> и </a:t>
            </a:r>
            <a:r>
              <a:rPr lang="en-US" b="1" dirty="0"/>
              <a:t>w</a:t>
            </a:r>
          </a:p>
          <a:p>
            <a:pPr lvl="1"/>
            <a:r>
              <a:rPr lang="bg-BG" dirty="0"/>
              <a:t>Общата матрица записваме в </a:t>
            </a:r>
            <a:r>
              <a:rPr lang="en-US" b="1" dirty="0" err="1"/>
              <a:t>liss</a:t>
            </a:r>
            <a:endParaRPr lang="en-US" dirty="0"/>
          </a:p>
          <a:p>
            <a:pPr lvl="1"/>
            <a:r>
              <a:rPr lang="bg-BG" dirty="0"/>
              <a:t>Цветът, получен от </a:t>
            </a:r>
            <a:r>
              <a:rPr lang="en-US" b="1" dirty="0"/>
              <a:t>p</a:t>
            </a:r>
            <a:r>
              <a:rPr lang="en-US" dirty="0"/>
              <a:t>,</a:t>
            </a:r>
            <a:r>
              <a:rPr lang="bg-BG" dirty="0"/>
              <a:t> записваме в </a:t>
            </a:r>
            <a:r>
              <a:rPr lang="en-US" b="1" dirty="0"/>
              <a:t>cols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038600"/>
            <a:ext cx="8534400" cy="2514600"/>
          </a:xfrm>
          <a:prstGeom prst="snip2DiagRect">
            <a:avLst>
              <a:gd name="adj1" fmla="val 0"/>
              <a:gd name="adj2" fmla="val 1169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 = [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1/10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,0,0,0, 0,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1/10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,0,0, 0,0,</a:t>
            </a:r>
            <a:r>
              <a:rPr lang="it-IT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1/10</a:t>
            </a:r>
            <a:r>
              <a:rPr lang="it-IT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,0, 0,0,0,1];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it-IT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liss[i]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multiplyMatrix([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w[0], w[1], w[2], 0,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u[0], u[1], u[2], 0,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v[0], v[1], v[2], 0,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p[0], p[1], p[2], 1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],sca);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cols[i]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 p[0]/2+0.5,p[1]/2+0.5,p[2]/2+0.5 ];</a:t>
            </a:r>
          </a:p>
        </p:txBody>
      </p:sp>
    </p:spTree>
    <p:extLst>
      <p:ext uri="{BB962C8B-B14F-4D97-AF65-F5344CB8AC3E}">
        <p14:creationId xmlns:p14="http://schemas.microsoft.com/office/powerpoint/2010/main" val="3002101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Рисуване</a:t>
            </a:r>
          </a:p>
          <a:p>
            <a:pPr lvl="1"/>
            <a:r>
              <a:rPr lang="bg-BG" dirty="0"/>
              <a:t>Понеже ползваме наша матрица, не е нужно да я съхраняваме с </a:t>
            </a:r>
            <a:r>
              <a:rPr lang="en-US" b="1" dirty="0" err="1"/>
              <a:t>pushMatrix</a:t>
            </a:r>
            <a:r>
              <a:rPr lang="bg-BG" dirty="0"/>
              <a:t> и </a:t>
            </a:r>
            <a:r>
              <a:rPr lang="en-US" b="1" dirty="0" err="1"/>
              <a:t>popMatrix</a:t>
            </a:r>
            <a:endParaRPr lang="en-US" b="1" dirty="0"/>
          </a:p>
          <a:p>
            <a:pPr lvl="1"/>
            <a:r>
              <a:rPr lang="bg-BG" dirty="0"/>
              <a:t>Понеже буферът с данните е един и същ, той е подаден еднократно</a:t>
            </a:r>
          </a:p>
          <a:p>
            <a:pPr lvl="1"/>
            <a:r>
              <a:rPr lang="bg-BG" dirty="0"/>
              <a:t>В цикъла, освен рисуването на каноничния цилиндър, подаваме само цвета и матрицата</a:t>
            </a:r>
          </a:p>
          <a:p>
            <a:pPr lvl="1"/>
            <a:r>
              <a:rPr lang="bg-BG" dirty="0"/>
              <a:t>Не използваме рисуването от каноничния цилиндър, а директно рисуваме околната стена (пропускайки двете му основи)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4343400"/>
            <a:ext cx="8534400" cy="2209800"/>
          </a:xfrm>
          <a:prstGeom prst="snip2DiagRect">
            <a:avLst>
              <a:gd name="adj1" fmla="val 0"/>
              <a:gd name="adj2" fmla="val 1463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cyl = new CanonicalCylinder(15);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i=0; i&lt;n; i++)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gl.vertexAttrib3fv(aColor,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cols[i]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gl.uniformMatrix4fv(uModelMatrix,false,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liss[i]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gl.drawArrays(gl.TRIANGLES,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2*cyl.n+4,6*cyl.n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636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457200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766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3376612"/>
            <a:ext cx="3038475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37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Пресечени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2890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Конструктивна геометрия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Множество от примитивни графични обекти</a:t>
            </a:r>
          </a:p>
          <a:p>
            <a:pPr lvl="1"/>
            <a:r>
              <a:rPr lang="bg-BG" dirty="0"/>
              <a:t>Може и </a:t>
            </a:r>
            <a:r>
              <a:rPr lang="bg-BG" dirty="0" err="1"/>
              <a:t>транформирани</a:t>
            </a:r>
            <a:r>
              <a:rPr lang="bg-BG" dirty="0"/>
              <a:t> (мащабиране, завъртане, …)</a:t>
            </a:r>
          </a:p>
          <a:p>
            <a:pPr lvl="1"/>
            <a:r>
              <a:rPr lang="bg-BG" dirty="0"/>
              <a:t>Операции, подобни на работа с множества</a:t>
            </a:r>
          </a:p>
          <a:p>
            <a:pPr lvl="1"/>
            <a:endParaRPr lang="bg-BG" dirty="0"/>
          </a:p>
          <a:p>
            <a:r>
              <a:rPr lang="bg-BG" dirty="0"/>
              <a:t>Операции</a:t>
            </a:r>
          </a:p>
          <a:p>
            <a:pPr lvl="1"/>
            <a:r>
              <a:rPr lang="bg-BG" dirty="0"/>
              <a:t>Събиране = обединение на две тела</a:t>
            </a:r>
          </a:p>
          <a:p>
            <a:pPr lvl="1"/>
            <a:r>
              <a:rPr lang="bg-BG" dirty="0"/>
              <a:t>Умножение = сечение на две тела</a:t>
            </a:r>
          </a:p>
          <a:p>
            <a:pPr lvl="1"/>
            <a:r>
              <a:rPr lang="bg-BG" dirty="0"/>
              <a:t>Изваждане = </a:t>
            </a:r>
            <a:r>
              <a:rPr lang="bg-BG" dirty="0" err="1"/>
              <a:t>изваждане</a:t>
            </a:r>
            <a:r>
              <a:rPr lang="bg-BG" dirty="0"/>
              <a:t> на тяло от друго тяло</a:t>
            </a:r>
          </a:p>
          <a:p>
            <a:pPr lvl="1"/>
            <a:r>
              <a:rPr lang="bg-BG" dirty="0"/>
              <a:t>Разлика = само различните части от телата (т.е. сечение, извадено от обединението)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115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Видове графични обекти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Според начина им на изграждане</a:t>
            </a:r>
          </a:p>
          <a:p>
            <a:pPr lvl="1"/>
            <a:r>
              <a:rPr lang="bg-BG" dirty="0"/>
              <a:t>Съставни обекти</a:t>
            </a:r>
          </a:p>
          <a:p>
            <a:pPr lvl="1"/>
            <a:r>
              <a:rPr lang="bg-BG" dirty="0"/>
              <a:t>Ротационни обекти</a:t>
            </a:r>
          </a:p>
          <a:p>
            <a:pPr lvl="1"/>
            <a:r>
              <a:rPr lang="bg-BG" dirty="0"/>
              <a:t>Параметрични обекти</a:t>
            </a:r>
          </a:p>
          <a:p>
            <a:pPr lvl="1"/>
            <a:r>
              <a:rPr lang="bg-BG" dirty="0"/>
              <a:t>Процедурни обекти</a:t>
            </a:r>
          </a:p>
          <a:p>
            <a:pPr lvl="1"/>
            <a:endParaRPr lang="bg-BG" dirty="0"/>
          </a:p>
          <a:p>
            <a:r>
              <a:rPr lang="bg-BG" dirty="0"/>
              <a:t>И още начини</a:t>
            </a:r>
          </a:p>
          <a:p>
            <a:pPr lvl="1"/>
            <a:r>
              <a:rPr lang="bg-BG" dirty="0"/>
              <a:t>Конструктивна геометрия</a:t>
            </a:r>
          </a:p>
          <a:p>
            <a:pPr lvl="1"/>
            <a:r>
              <a:rPr lang="en-US" dirty="0"/>
              <a:t>3D</a:t>
            </a:r>
            <a:r>
              <a:rPr lang="bg-BG" dirty="0"/>
              <a:t> сканиране</a:t>
            </a:r>
          </a:p>
          <a:p>
            <a:pPr lvl="1"/>
            <a:r>
              <a:rPr lang="bg-BG" dirty="0"/>
              <a:t>Интерактивно моделиране</a:t>
            </a:r>
          </a:p>
        </p:txBody>
      </p:sp>
    </p:spTree>
    <p:extLst>
      <p:ext uri="{BB962C8B-B14F-4D97-AF65-F5344CB8AC3E}">
        <p14:creationId xmlns:p14="http://schemas.microsoft.com/office/powerpoint/2010/main" val="1531977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Полупространства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Изрязване с </a:t>
            </a:r>
            <a:r>
              <a:rPr lang="bg-BG" dirty="0" err="1"/>
              <a:t>полупространства</a:t>
            </a:r>
            <a:endParaRPr lang="bg-BG" dirty="0"/>
          </a:p>
          <a:p>
            <a:pPr lvl="1"/>
            <a:r>
              <a:rPr lang="bg-BG" dirty="0"/>
              <a:t>Задава се равнина с уравнение</a:t>
            </a:r>
            <a:r>
              <a:rPr lang="en-US" dirty="0"/>
              <a:t> </a:t>
            </a:r>
            <a:r>
              <a:rPr lang="bg-BG" b="1" dirty="0"/>
              <a:t>а</a:t>
            </a:r>
            <a:r>
              <a:rPr lang="en-US" b="1" dirty="0" err="1"/>
              <a:t>x+by+cz+d</a:t>
            </a:r>
            <a:r>
              <a:rPr lang="en-US" b="1" dirty="0"/>
              <a:t>=0</a:t>
            </a:r>
            <a:endParaRPr lang="bg-BG" b="1" dirty="0"/>
          </a:p>
          <a:p>
            <a:pPr lvl="1"/>
            <a:r>
              <a:rPr lang="bg-BG" dirty="0"/>
              <a:t>Тя разделя пространството на две </a:t>
            </a:r>
            <a:r>
              <a:rPr lang="bg-BG" dirty="0" err="1"/>
              <a:t>полупространства</a:t>
            </a:r>
            <a:endParaRPr lang="bg-BG" dirty="0"/>
          </a:p>
          <a:p>
            <a:pPr lvl="1"/>
            <a:r>
              <a:rPr lang="bg-BG" dirty="0"/>
              <a:t>Рисува се само тази част от обекта, която се намира в положителното </a:t>
            </a:r>
            <a:r>
              <a:rPr lang="bg-BG" dirty="0" err="1"/>
              <a:t>полупространство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9118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Пресечени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Удобства</a:t>
            </a:r>
          </a:p>
          <a:p>
            <a:pPr lvl="1"/>
            <a:r>
              <a:rPr lang="bg-BG" dirty="0"/>
              <a:t>Телата се дефинират като математически изрази</a:t>
            </a:r>
          </a:p>
          <a:p>
            <a:pPr lvl="1"/>
            <a:r>
              <a:rPr lang="bg-BG" dirty="0"/>
              <a:t>Формулата определя и генерирането им</a:t>
            </a:r>
          </a:p>
          <a:p>
            <a:pPr lvl="1"/>
            <a:endParaRPr lang="bg-BG" dirty="0"/>
          </a:p>
          <a:p>
            <a:r>
              <a:rPr lang="bg-BG" dirty="0"/>
              <a:t>Проблеми</a:t>
            </a:r>
          </a:p>
          <a:p>
            <a:pPr lvl="1"/>
            <a:r>
              <a:rPr lang="bg-BG" dirty="0"/>
              <a:t>Пълната конструктивна геометрия се постига трудно</a:t>
            </a:r>
          </a:p>
          <a:p>
            <a:pPr lvl="1"/>
            <a:r>
              <a:rPr lang="bg-BG" dirty="0"/>
              <a:t>Използват се сложни алгоритми</a:t>
            </a:r>
          </a:p>
          <a:p>
            <a:pPr lvl="1"/>
            <a:endParaRPr lang="bg-BG" dirty="0"/>
          </a:p>
          <a:p>
            <a:r>
              <a:rPr lang="bg-BG" dirty="0"/>
              <a:t>Пресечени обекти</a:t>
            </a:r>
          </a:p>
          <a:p>
            <a:pPr lvl="1"/>
            <a:r>
              <a:rPr lang="bg-BG" dirty="0"/>
              <a:t>Силно опростен вариант на конструктивна геометрия</a:t>
            </a:r>
          </a:p>
          <a:p>
            <a:pPr lvl="1"/>
            <a:r>
              <a:rPr lang="bg-BG" dirty="0"/>
              <a:t>Сечение се прави на обект с </a:t>
            </a:r>
            <a:r>
              <a:rPr lang="bg-BG" dirty="0" err="1"/>
              <a:t>полупространство</a:t>
            </a:r>
            <a:endParaRPr lang="bg-BG" dirty="0"/>
          </a:p>
          <a:p>
            <a:pPr lvl="1"/>
            <a:r>
              <a:rPr lang="bg-BG" dirty="0"/>
              <a:t>На практика – обектът се разрязва с равнина и се запазва само половината</a:t>
            </a:r>
          </a:p>
        </p:txBody>
      </p:sp>
    </p:spTree>
    <p:extLst>
      <p:ext uri="{BB962C8B-B14F-4D97-AF65-F5344CB8AC3E}">
        <p14:creationId xmlns:p14="http://schemas.microsoft.com/office/powerpoint/2010/main" val="3423140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Изрязани кубове</a:t>
            </a:r>
          </a:p>
          <a:p>
            <a:pPr lvl="1"/>
            <a:r>
              <a:rPr lang="bg-BG" dirty="0"/>
              <a:t>Четири вложени един в друг кубове</a:t>
            </a:r>
          </a:p>
          <a:p>
            <a:pPr lvl="1"/>
            <a:r>
              <a:rPr lang="bg-BG" dirty="0"/>
              <a:t>Най-външният е изрязан най-много</a:t>
            </a:r>
          </a:p>
          <a:p>
            <a:pPr lvl="1"/>
            <a:r>
              <a:rPr lang="bg-BG" dirty="0"/>
              <a:t>Най-вътрешният не е изрязан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1765" y="3581400"/>
            <a:ext cx="2438400" cy="2438400"/>
          </a:xfrm>
          <a:prstGeom prst="rect">
            <a:avLst/>
          </a:prstGeom>
          <a:solidFill>
            <a:srgbClr val="94C6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Freeform 5"/>
          <p:cNvSpPr/>
          <p:nvPr/>
        </p:nvSpPr>
        <p:spPr>
          <a:xfrm>
            <a:off x="3182471" y="3429000"/>
            <a:ext cx="2770094" cy="2743200"/>
          </a:xfrm>
          <a:custGeom>
            <a:avLst/>
            <a:gdLst>
              <a:gd name="connsiteX0" fmla="*/ 1828800 w 2770094"/>
              <a:gd name="connsiteY0" fmla="*/ 0 h 2743200"/>
              <a:gd name="connsiteX1" fmla="*/ 0 w 2770094"/>
              <a:gd name="connsiteY1" fmla="*/ 0 h 2743200"/>
              <a:gd name="connsiteX2" fmla="*/ 13447 w 2770094"/>
              <a:gd name="connsiteY2" fmla="*/ 2743200 h 2743200"/>
              <a:gd name="connsiteX3" fmla="*/ 2756647 w 2770094"/>
              <a:gd name="connsiteY3" fmla="*/ 2743200 h 2743200"/>
              <a:gd name="connsiteX4" fmla="*/ 2770094 w 2770094"/>
              <a:gd name="connsiteY4" fmla="*/ 914400 h 2743200"/>
              <a:gd name="connsiteX5" fmla="*/ 1828800 w 2770094"/>
              <a:gd name="connsiteY5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0094" h="2743200">
                <a:moveTo>
                  <a:pt x="1828800" y="0"/>
                </a:moveTo>
                <a:lnTo>
                  <a:pt x="0" y="0"/>
                </a:lnTo>
                <a:cubicBezTo>
                  <a:pt x="4482" y="914400"/>
                  <a:pt x="8965" y="1828800"/>
                  <a:pt x="13447" y="2743200"/>
                </a:cubicBezTo>
                <a:lnTo>
                  <a:pt x="2756647" y="2743200"/>
                </a:lnTo>
                <a:cubicBezTo>
                  <a:pt x="2761129" y="2133600"/>
                  <a:pt x="2765612" y="1524000"/>
                  <a:pt x="2770094" y="914400"/>
                </a:cubicBezTo>
                <a:lnTo>
                  <a:pt x="1828800" y="0"/>
                </a:lnTo>
                <a:close/>
              </a:path>
            </a:pathLst>
          </a:custGeom>
          <a:solidFill>
            <a:srgbClr val="94C6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>
            <a:off x="3048000" y="3269633"/>
            <a:ext cx="3048150" cy="3050040"/>
          </a:xfrm>
          <a:custGeom>
            <a:avLst/>
            <a:gdLst>
              <a:gd name="connsiteX0" fmla="*/ 1048871 w 3052483"/>
              <a:gd name="connsiteY0" fmla="*/ 26894 h 3052483"/>
              <a:gd name="connsiteX1" fmla="*/ 0 w 3052483"/>
              <a:gd name="connsiteY1" fmla="*/ 0 h 3052483"/>
              <a:gd name="connsiteX2" fmla="*/ 40341 w 3052483"/>
              <a:gd name="connsiteY2" fmla="*/ 3052483 h 3052483"/>
              <a:gd name="connsiteX3" fmla="*/ 3052483 w 3052483"/>
              <a:gd name="connsiteY3" fmla="*/ 3052483 h 3052483"/>
              <a:gd name="connsiteX4" fmla="*/ 3039036 w 3052483"/>
              <a:gd name="connsiteY4" fmla="*/ 1990165 h 3052483"/>
              <a:gd name="connsiteX5" fmla="*/ 1048871 w 3052483"/>
              <a:gd name="connsiteY5" fmla="*/ 26894 h 3052483"/>
              <a:gd name="connsiteX0" fmla="*/ 1066206 w 3052483"/>
              <a:gd name="connsiteY0" fmla="*/ 22560 h 3052483"/>
              <a:gd name="connsiteX1" fmla="*/ 0 w 3052483"/>
              <a:gd name="connsiteY1" fmla="*/ 0 h 3052483"/>
              <a:gd name="connsiteX2" fmla="*/ 40341 w 3052483"/>
              <a:gd name="connsiteY2" fmla="*/ 3052483 h 3052483"/>
              <a:gd name="connsiteX3" fmla="*/ 3052483 w 3052483"/>
              <a:gd name="connsiteY3" fmla="*/ 3052483 h 3052483"/>
              <a:gd name="connsiteX4" fmla="*/ 3039036 w 3052483"/>
              <a:gd name="connsiteY4" fmla="*/ 1990165 h 3052483"/>
              <a:gd name="connsiteX5" fmla="*/ 1066206 w 3052483"/>
              <a:gd name="connsiteY5" fmla="*/ 22560 h 3052483"/>
              <a:gd name="connsiteX0" fmla="*/ 1066206 w 3052483"/>
              <a:gd name="connsiteY0" fmla="*/ 5225 h 3035148"/>
              <a:gd name="connsiteX1" fmla="*/ 0 w 3052483"/>
              <a:gd name="connsiteY1" fmla="*/ 0 h 3035148"/>
              <a:gd name="connsiteX2" fmla="*/ 40341 w 3052483"/>
              <a:gd name="connsiteY2" fmla="*/ 3035148 h 3035148"/>
              <a:gd name="connsiteX3" fmla="*/ 3052483 w 3052483"/>
              <a:gd name="connsiteY3" fmla="*/ 3035148 h 3035148"/>
              <a:gd name="connsiteX4" fmla="*/ 3039036 w 3052483"/>
              <a:gd name="connsiteY4" fmla="*/ 1972830 h 3035148"/>
              <a:gd name="connsiteX5" fmla="*/ 1066206 w 3052483"/>
              <a:gd name="connsiteY5" fmla="*/ 5225 h 3035148"/>
              <a:gd name="connsiteX0" fmla="*/ 1066206 w 3052483"/>
              <a:gd name="connsiteY0" fmla="*/ 5225 h 3048149"/>
              <a:gd name="connsiteX1" fmla="*/ 0 w 3052483"/>
              <a:gd name="connsiteY1" fmla="*/ 0 h 3048149"/>
              <a:gd name="connsiteX2" fmla="*/ 10005 w 3052483"/>
              <a:gd name="connsiteY2" fmla="*/ 3048149 h 3048149"/>
              <a:gd name="connsiteX3" fmla="*/ 3052483 w 3052483"/>
              <a:gd name="connsiteY3" fmla="*/ 3035148 h 3048149"/>
              <a:gd name="connsiteX4" fmla="*/ 3039036 w 3052483"/>
              <a:gd name="connsiteY4" fmla="*/ 1972830 h 3048149"/>
              <a:gd name="connsiteX5" fmla="*/ 1066206 w 3052483"/>
              <a:gd name="connsiteY5" fmla="*/ 5225 h 3048149"/>
              <a:gd name="connsiteX0" fmla="*/ 1066206 w 3048150"/>
              <a:gd name="connsiteY0" fmla="*/ 5225 h 3048149"/>
              <a:gd name="connsiteX1" fmla="*/ 0 w 3048150"/>
              <a:gd name="connsiteY1" fmla="*/ 0 h 3048149"/>
              <a:gd name="connsiteX2" fmla="*/ 10005 w 3048150"/>
              <a:gd name="connsiteY2" fmla="*/ 3048149 h 3048149"/>
              <a:gd name="connsiteX3" fmla="*/ 3048150 w 3048150"/>
              <a:gd name="connsiteY3" fmla="*/ 3048149 h 3048149"/>
              <a:gd name="connsiteX4" fmla="*/ 3039036 w 3048150"/>
              <a:gd name="connsiteY4" fmla="*/ 1972830 h 3048149"/>
              <a:gd name="connsiteX5" fmla="*/ 1066206 w 3048150"/>
              <a:gd name="connsiteY5" fmla="*/ 5225 h 3048149"/>
              <a:gd name="connsiteX0" fmla="*/ 1066206 w 3048150"/>
              <a:gd name="connsiteY0" fmla="*/ 0 h 3053598"/>
              <a:gd name="connsiteX1" fmla="*/ 0 w 3048150"/>
              <a:gd name="connsiteY1" fmla="*/ 5449 h 3053598"/>
              <a:gd name="connsiteX2" fmla="*/ 10005 w 3048150"/>
              <a:gd name="connsiteY2" fmla="*/ 3053598 h 3053598"/>
              <a:gd name="connsiteX3" fmla="*/ 3048150 w 3048150"/>
              <a:gd name="connsiteY3" fmla="*/ 3053598 h 3053598"/>
              <a:gd name="connsiteX4" fmla="*/ 3039036 w 3048150"/>
              <a:gd name="connsiteY4" fmla="*/ 1978279 h 3053598"/>
              <a:gd name="connsiteX5" fmla="*/ 1066206 w 3048150"/>
              <a:gd name="connsiteY5" fmla="*/ 0 h 3053598"/>
              <a:gd name="connsiteX0" fmla="*/ 1066206 w 3048150"/>
              <a:gd name="connsiteY0" fmla="*/ 0 h 3050040"/>
              <a:gd name="connsiteX1" fmla="*/ 0 w 3048150"/>
              <a:gd name="connsiteY1" fmla="*/ 1891 h 3050040"/>
              <a:gd name="connsiteX2" fmla="*/ 10005 w 3048150"/>
              <a:gd name="connsiteY2" fmla="*/ 3050040 h 3050040"/>
              <a:gd name="connsiteX3" fmla="*/ 3048150 w 3048150"/>
              <a:gd name="connsiteY3" fmla="*/ 3050040 h 3050040"/>
              <a:gd name="connsiteX4" fmla="*/ 3039036 w 3048150"/>
              <a:gd name="connsiteY4" fmla="*/ 1974721 h 3050040"/>
              <a:gd name="connsiteX5" fmla="*/ 1066206 w 3048150"/>
              <a:gd name="connsiteY5" fmla="*/ 0 h 305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150" h="3050040">
                <a:moveTo>
                  <a:pt x="1066206" y="0"/>
                </a:moveTo>
                <a:lnTo>
                  <a:pt x="0" y="1891"/>
                </a:lnTo>
                <a:lnTo>
                  <a:pt x="10005" y="3050040"/>
                </a:lnTo>
                <a:lnTo>
                  <a:pt x="3048150" y="3050040"/>
                </a:lnTo>
                <a:lnTo>
                  <a:pt x="3039036" y="1974721"/>
                </a:lnTo>
                <a:lnTo>
                  <a:pt x="1066206" y="0"/>
                </a:lnTo>
                <a:close/>
              </a:path>
            </a:pathLst>
          </a:custGeom>
          <a:solidFill>
            <a:srgbClr val="94C6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Freeform 7"/>
          <p:cNvSpPr/>
          <p:nvPr/>
        </p:nvSpPr>
        <p:spPr>
          <a:xfrm>
            <a:off x="2902409" y="3119435"/>
            <a:ext cx="3345991" cy="3349666"/>
          </a:xfrm>
          <a:custGeom>
            <a:avLst/>
            <a:gdLst>
              <a:gd name="connsiteX0" fmla="*/ 309282 w 3361764"/>
              <a:gd name="connsiteY0" fmla="*/ 0 h 3334870"/>
              <a:gd name="connsiteX1" fmla="*/ 0 w 3361764"/>
              <a:gd name="connsiteY1" fmla="*/ 13447 h 3334870"/>
              <a:gd name="connsiteX2" fmla="*/ 26894 w 3361764"/>
              <a:gd name="connsiteY2" fmla="*/ 3334870 h 3334870"/>
              <a:gd name="connsiteX3" fmla="*/ 3361764 w 3361764"/>
              <a:gd name="connsiteY3" fmla="*/ 3334870 h 3334870"/>
              <a:gd name="connsiteX4" fmla="*/ 3361764 w 3361764"/>
              <a:gd name="connsiteY4" fmla="*/ 3039035 h 3334870"/>
              <a:gd name="connsiteX5" fmla="*/ 309282 w 3361764"/>
              <a:gd name="connsiteY5" fmla="*/ 0 h 3334870"/>
              <a:gd name="connsiteX0" fmla="*/ 298396 w 3350878"/>
              <a:gd name="connsiteY0" fmla="*/ 1067 h 3335937"/>
              <a:gd name="connsiteX1" fmla="*/ 0 w 3350878"/>
              <a:gd name="connsiteY1" fmla="*/ 0 h 3335937"/>
              <a:gd name="connsiteX2" fmla="*/ 16008 w 3350878"/>
              <a:gd name="connsiteY2" fmla="*/ 3335937 h 3335937"/>
              <a:gd name="connsiteX3" fmla="*/ 3350878 w 3350878"/>
              <a:gd name="connsiteY3" fmla="*/ 3335937 h 3335937"/>
              <a:gd name="connsiteX4" fmla="*/ 3350878 w 3350878"/>
              <a:gd name="connsiteY4" fmla="*/ 3040102 h 3335937"/>
              <a:gd name="connsiteX5" fmla="*/ 298396 w 3350878"/>
              <a:gd name="connsiteY5" fmla="*/ 1067 h 3335937"/>
              <a:gd name="connsiteX0" fmla="*/ 298396 w 3350878"/>
              <a:gd name="connsiteY0" fmla="*/ 1067 h 3350451"/>
              <a:gd name="connsiteX1" fmla="*/ 0 w 3350878"/>
              <a:gd name="connsiteY1" fmla="*/ 0 h 3350451"/>
              <a:gd name="connsiteX2" fmla="*/ 5122 w 3350878"/>
              <a:gd name="connsiteY2" fmla="*/ 3350451 h 3350451"/>
              <a:gd name="connsiteX3" fmla="*/ 3350878 w 3350878"/>
              <a:gd name="connsiteY3" fmla="*/ 3335937 h 3350451"/>
              <a:gd name="connsiteX4" fmla="*/ 3350878 w 3350878"/>
              <a:gd name="connsiteY4" fmla="*/ 3040102 h 3350451"/>
              <a:gd name="connsiteX5" fmla="*/ 298396 w 3350878"/>
              <a:gd name="connsiteY5" fmla="*/ 1067 h 3350451"/>
              <a:gd name="connsiteX0" fmla="*/ 298396 w 3350878"/>
              <a:gd name="connsiteY0" fmla="*/ 1067 h 3350451"/>
              <a:gd name="connsiteX1" fmla="*/ 0 w 3350878"/>
              <a:gd name="connsiteY1" fmla="*/ 0 h 3350451"/>
              <a:gd name="connsiteX2" fmla="*/ 5122 w 3350878"/>
              <a:gd name="connsiteY2" fmla="*/ 3350451 h 3350451"/>
              <a:gd name="connsiteX3" fmla="*/ 3350878 w 3350878"/>
              <a:gd name="connsiteY3" fmla="*/ 3350451 h 3350451"/>
              <a:gd name="connsiteX4" fmla="*/ 3350878 w 3350878"/>
              <a:gd name="connsiteY4" fmla="*/ 3040102 h 3350451"/>
              <a:gd name="connsiteX5" fmla="*/ 298396 w 3350878"/>
              <a:gd name="connsiteY5" fmla="*/ 1067 h 3350451"/>
              <a:gd name="connsiteX0" fmla="*/ 293445 w 3345927"/>
              <a:gd name="connsiteY0" fmla="*/ 14514 h 3363898"/>
              <a:gd name="connsiteX1" fmla="*/ 8496 w 3345927"/>
              <a:gd name="connsiteY1" fmla="*/ 0 h 3363898"/>
              <a:gd name="connsiteX2" fmla="*/ 171 w 3345927"/>
              <a:gd name="connsiteY2" fmla="*/ 3363898 h 3363898"/>
              <a:gd name="connsiteX3" fmla="*/ 3345927 w 3345927"/>
              <a:gd name="connsiteY3" fmla="*/ 3363898 h 3363898"/>
              <a:gd name="connsiteX4" fmla="*/ 3345927 w 3345927"/>
              <a:gd name="connsiteY4" fmla="*/ 3053549 h 3363898"/>
              <a:gd name="connsiteX5" fmla="*/ 293445 w 3345927"/>
              <a:gd name="connsiteY5" fmla="*/ 14514 h 3363898"/>
              <a:gd name="connsiteX0" fmla="*/ 293509 w 3345991"/>
              <a:gd name="connsiteY0" fmla="*/ 282 h 3349666"/>
              <a:gd name="connsiteX1" fmla="*/ 5002 w 3345991"/>
              <a:gd name="connsiteY1" fmla="*/ 0 h 3349666"/>
              <a:gd name="connsiteX2" fmla="*/ 235 w 3345991"/>
              <a:gd name="connsiteY2" fmla="*/ 3349666 h 3349666"/>
              <a:gd name="connsiteX3" fmla="*/ 3345991 w 3345991"/>
              <a:gd name="connsiteY3" fmla="*/ 3349666 h 3349666"/>
              <a:gd name="connsiteX4" fmla="*/ 3345991 w 3345991"/>
              <a:gd name="connsiteY4" fmla="*/ 3039317 h 3349666"/>
              <a:gd name="connsiteX5" fmla="*/ 293509 w 3345991"/>
              <a:gd name="connsiteY5" fmla="*/ 282 h 33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5991" h="3349666">
                <a:moveTo>
                  <a:pt x="293509" y="282"/>
                </a:moveTo>
                <a:lnTo>
                  <a:pt x="5002" y="0"/>
                </a:lnTo>
                <a:cubicBezTo>
                  <a:pt x="6709" y="1116817"/>
                  <a:pt x="-1472" y="2232849"/>
                  <a:pt x="235" y="3349666"/>
                </a:cubicBezTo>
                <a:lnTo>
                  <a:pt x="3345991" y="3349666"/>
                </a:lnTo>
                <a:lnTo>
                  <a:pt x="3345991" y="3039317"/>
                </a:lnTo>
                <a:lnTo>
                  <a:pt x="293509" y="282"/>
                </a:lnTo>
                <a:close/>
              </a:path>
            </a:pathLst>
          </a:custGeom>
          <a:solidFill>
            <a:srgbClr val="94C6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8489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Уравнение на равнина по три точки</a:t>
                </a:r>
              </a:p>
              <a:p>
                <a:pPr lvl="1"/>
                <a:r>
                  <a:rPr lang="bg-BG" dirty="0"/>
                  <a:t>По три </a:t>
                </a:r>
                <a:r>
                  <a:rPr lang="bg-BG" dirty="0" err="1"/>
                  <a:t>неколинеарни</a:t>
                </a:r>
                <a:r>
                  <a:rPr lang="bg-BG" dirty="0"/>
                  <a:t> точки </a:t>
                </a:r>
                <a:r>
                  <a:rPr lang="en-US" b="1" dirty="0"/>
                  <a:t>P</a:t>
                </a:r>
                <a:r>
                  <a:rPr lang="en-US" b="1" baseline="-25000" dirty="0"/>
                  <a:t>i</a:t>
                </a:r>
                <a:r>
                  <a:rPr lang="en-US" b="1" dirty="0"/>
                  <a:t>(</a:t>
                </a:r>
                <a:r>
                  <a:rPr lang="en-US" b="1" dirty="0" err="1"/>
                  <a:t>x</a:t>
                </a:r>
                <a:r>
                  <a:rPr lang="en-US" b="1" baseline="-25000" dirty="0" err="1"/>
                  <a:t>i</a:t>
                </a:r>
                <a:r>
                  <a:rPr lang="en-US" b="1" dirty="0" err="1"/>
                  <a:t>,y</a:t>
                </a:r>
                <a:r>
                  <a:rPr lang="en-US" b="1" baseline="-25000" dirty="0" err="1"/>
                  <a:t>i</a:t>
                </a:r>
                <a:r>
                  <a:rPr lang="en-US" b="1" dirty="0" err="1"/>
                  <a:t>,z</a:t>
                </a:r>
                <a:r>
                  <a:rPr lang="en-US" b="1" baseline="-25000" dirty="0" err="1"/>
                  <a:t>i</a:t>
                </a:r>
                <a:r>
                  <a:rPr lang="en-US" b="1" dirty="0"/>
                  <a:t>)</a:t>
                </a:r>
                <a:r>
                  <a:rPr lang="bg-BG" dirty="0"/>
                  <a:t> за </a:t>
                </a:r>
                <a:r>
                  <a:rPr lang="en-US" b="1" dirty="0" err="1"/>
                  <a:t>i</a:t>
                </a:r>
                <a:r>
                  <a:rPr lang="en-US" b="1" dirty="0"/>
                  <a:t>=1,2,3</a:t>
                </a:r>
                <a:endParaRPr lang="bg-BG" b="1" dirty="0"/>
              </a:p>
              <a:p>
                <a:pPr lvl="1"/>
                <a:r>
                  <a:rPr lang="bg-BG" dirty="0"/>
                  <a:t>Уравнението се дефинира с</a:t>
                </a:r>
                <a:r>
                  <a:rPr lang="en-US" dirty="0"/>
                  <a:t> </a:t>
                </a:r>
                <a:r>
                  <a:rPr lang="bg-BG" dirty="0" err="1"/>
                  <a:t>компланарност</a:t>
                </a:r>
                <a:r>
                  <a:rPr lang="bg-BG" dirty="0"/>
                  <a:t> на четвърта точка (</a:t>
                </a:r>
                <a:r>
                  <a:rPr lang="en-US" dirty="0" err="1"/>
                  <a:t>x,y,z</a:t>
                </a:r>
                <a:r>
                  <a:rPr lang="en-US" dirty="0"/>
                  <a:t>):</a:t>
                </a:r>
              </a:p>
              <a:p>
                <a:pPr lvl="1"/>
                <a:endParaRPr lang="bg-BG" dirty="0"/>
              </a:p>
              <a:p>
                <a:pPr marL="12652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effectLst/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effectLst/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effectLst/>
                                    <a:latin typeface="Cambria Math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b="0" i="1" smtClean="0">
                          <a:effectLst/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365760" lvl="1" indent="0">
                  <a:buNone/>
                </a:pPr>
                <a:endParaRPr lang="en-US" dirty="0"/>
              </a:p>
              <a:p>
                <a:pPr lvl="1"/>
                <a:r>
                  <a:rPr lang="bg-BG" dirty="0"/>
                  <a:t>Коефициентите на равнината са</a:t>
                </a:r>
                <a:r>
                  <a:rPr lang="en-US" dirty="0"/>
                  <a:t>:</a:t>
                </a:r>
                <a:endParaRPr lang="bg-BG" dirty="0"/>
              </a:p>
              <a:p>
                <a:pPr lvl="1"/>
                <a:endParaRPr lang="bg-BG" dirty="0"/>
              </a:p>
              <a:p>
                <a:pPr marL="12652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/>
                        </a:rPr>
                        <m:t>𝑎</m:t>
                      </m:r>
                      <m:r>
                        <a:rPr lang="bg-BG" b="0" i="1" smtClean="0">
                          <a:effectLst/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bg-BG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effectLst/>
                  <a:latin typeface="Cambria Math"/>
                </a:endParaRPr>
              </a:p>
              <a:p>
                <a:pPr marL="12652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/>
                        </a:rPr>
                        <m:t>𝑏</m:t>
                      </m:r>
                      <m:r>
                        <a:rPr lang="bg-BG" i="1">
                          <a:effectLst/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12652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/>
                        </a:rPr>
                        <m:t>𝑐</m:t>
                      </m:r>
                      <m:r>
                        <a:rPr lang="bg-BG" i="1">
                          <a:effectLst/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effectLst/>
                  <a:latin typeface="Cambria Math"/>
                </a:endParaRPr>
              </a:p>
              <a:p>
                <a:pPr marL="12652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effectLst/>
                          <a:latin typeface="Cambria Math"/>
                        </a:rPr>
                        <m:t>=−</m:t>
                      </m:r>
                      <m:d>
                        <m:dPr>
                          <m:begChr m:val="[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endChr m:val=""/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 b="-95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053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Уравнение на равнина по  точка и вектор</a:t>
                </a:r>
              </a:p>
              <a:p>
                <a:pPr lvl="1"/>
                <a:r>
                  <a:rPr lang="bg-BG" dirty="0"/>
                  <a:t>Силно интуитивна представа</a:t>
                </a:r>
              </a:p>
              <a:p>
                <a:pPr lvl="1"/>
                <a:r>
                  <a:rPr lang="bg-BG" dirty="0"/>
                  <a:t>Ако хванем вектора като ръчка, можем да въртим равнината, а ако местим точката – местим и равнината</a:t>
                </a:r>
              </a:p>
              <a:p>
                <a:pPr lvl="1"/>
                <a:r>
                  <a:rPr lang="bg-BG" dirty="0"/>
                  <a:t>Ако </a:t>
                </a:r>
                <a:r>
                  <a:rPr lang="en-US" b="1" dirty="0"/>
                  <a:t>n</a:t>
                </a:r>
                <a:r>
                  <a:rPr lang="bg-BG" dirty="0"/>
                  <a:t> е нормалния вектор, а </a:t>
                </a:r>
                <a:r>
                  <a:rPr lang="bg-BG" b="1" dirty="0"/>
                  <a:t>(</a:t>
                </a:r>
                <a:r>
                  <a:rPr lang="en-US" b="1" dirty="0" err="1"/>
                  <a:t>x,y,z</a:t>
                </a:r>
                <a:r>
                  <a:rPr lang="en-US" b="1" dirty="0"/>
                  <a:t>)</a:t>
                </a:r>
                <a:r>
                  <a:rPr lang="bg-BG" dirty="0"/>
                  <a:t> е точка от равнината, то</a:t>
                </a:r>
                <a:r>
                  <a:rPr lang="en-US" dirty="0"/>
                  <a:t>:</a:t>
                </a:r>
                <a:endParaRPr lang="bg-BG" dirty="0"/>
              </a:p>
              <a:p>
                <a:pPr marL="365760" lvl="1" indent="0">
                  <a:buNone/>
                </a:pPr>
                <a:endParaRPr lang="bg-BG" dirty="0"/>
              </a:p>
              <a:p>
                <a:pPr marL="30924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effectLst/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>
                  <a:effectLst/>
                </a:endParaRPr>
              </a:p>
              <a:p>
                <a:pPr marL="30924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>
                  <a:effectLst/>
                </a:endParaRPr>
              </a:p>
              <a:p>
                <a:pPr marL="30924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𝑎</m:t>
                          </m:r>
                        </m:lim>
                      </m:limLow>
                      <m:r>
                        <a:rPr lang="en-US" b="0" i="1" smtClean="0">
                          <a:effectLst/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effectLst/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𝑏</m:t>
                          </m:r>
                        </m:lim>
                      </m:limLow>
                      <m:r>
                        <a:rPr lang="en-US" b="0" i="1" smtClean="0">
                          <a:effectLst/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effectLst/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𝑐</m:t>
                          </m:r>
                        </m:lim>
                      </m:limLow>
                      <m:r>
                        <a:rPr lang="en-US" b="0" i="1" smtClean="0">
                          <a:effectLst/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effectLst/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effectLst/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𝑑</m:t>
                          </m:r>
                        </m:lim>
                      </m:limLow>
                      <m:r>
                        <a:rPr lang="en-US" b="0" i="1" smtClean="0">
                          <a:effectLst/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365760" lvl="1" indent="0">
                  <a:buNone/>
                </a:pPr>
                <a:r>
                  <a:rPr lang="en-US" dirty="0"/>
                  <a:t>					</a:t>
                </a:r>
                <a:r>
                  <a:rPr lang="bg-BG" dirty="0"/>
                  <a:t>като: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/>
                      </a:rPr>
                      <m:t>𝑑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/>
                      </a:rPr>
                      <m:t>𝐷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effectLst/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 r="-4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25706" y="548640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567543" y="4493624"/>
            <a:ext cx="783771" cy="151529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74800" y="3365500"/>
            <a:ext cx="0" cy="26670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74800" y="6032500"/>
            <a:ext cx="29718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36600" y="6032500"/>
            <a:ext cx="838200" cy="609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-381000" y="3162300"/>
            <a:ext cx="5740400" cy="3619500"/>
          </a:xfrm>
          <a:custGeom>
            <a:avLst/>
            <a:gdLst>
              <a:gd name="connsiteX0" fmla="*/ 0 w 5740400"/>
              <a:gd name="connsiteY0" fmla="*/ 1181100 h 3619500"/>
              <a:gd name="connsiteX1" fmla="*/ 4610100 w 5740400"/>
              <a:gd name="connsiteY1" fmla="*/ 3619500 h 3619500"/>
              <a:gd name="connsiteX2" fmla="*/ 5740400 w 5740400"/>
              <a:gd name="connsiteY2" fmla="*/ 2006600 h 3619500"/>
              <a:gd name="connsiteX3" fmla="*/ 1828800 w 5740400"/>
              <a:gd name="connsiteY3" fmla="*/ 0 h 3619500"/>
              <a:gd name="connsiteX4" fmla="*/ 0 w 5740400"/>
              <a:gd name="connsiteY4" fmla="*/ 11811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0400" h="3619500">
                <a:moveTo>
                  <a:pt x="0" y="1181100"/>
                </a:moveTo>
                <a:lnTo>
                  <a:pt x="4610100" y="3619500"/>
                </a:lnTo>
                <a:lnTo>
                  <a:pt x="5740400" y="2006600"/>
                </a:lnTo>
                <a:lnTo>
                  <a:pt x="1828800" y="0"/>
                </a:lnTo>
                <a:lnTo>
                  <a:pt x="0" y="11811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85000"/>
                </a:schemeClr>
              </a:gs>
              <a:gs pos="100000">
                <a:schemeClr val="accent1">
                  <a:alpha val="88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60500" y="59182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8461" y="4671080"/>
            <a:ext cx="125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A(</a:t>
            </a:r>
            <a:r>
              <a:rPr lang="en-US" sz="2800" dirty="0" err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x,y,z</a:t>
            </a:r>
            <a:r>
              <a:rPr lang="en-US" sz="2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55800" y="412750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30600" y="46101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46600" y="6032500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74800" y="2527300"/>
            <a:ext cx="0" cy="99060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1651000" y="3898900"/>
            <a:ext cx="1295400" cy="1143000"/>
          </a:xfrm>
          <a:prstGeom prst="arc">
            <a:avLst>
              <a:gd name="adj1" fmla="val 18221409"/>
              <a:gd name="adj2" fmla="val 398881"/>
            </a:avLst>
          </a:prstGeom>
          <a:solidFill>
            <a:schemeClr val="bg2">
              <a:lumMod val="20000"/>
              <a:lumOff val="80000"/>
              <a:alpha val="50196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87600" y="3060700"/>
            <a:ext cx="711200" cy="13716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60600" y="43561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98700" y="4445000"/>
            <a:ext cx="1231900" cy="2159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2895600" y="41010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π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/2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6380" y="301737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63500" sx="102000" sy="1020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n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63500" sx="102000" sy="102000" algn="ctr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597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Филтрирането трябва да става на ниво пиксел</a:t>
            </a:r>
          </a:p>
          <a:p>
            <a:pPr lvl="1"/>
            <a:r>
              <a:rPr lang="bg-BG" dirty="0"/>
              <a:t>От </a:t>
            </a:r>
            <a:r>
              <a:rPr lang="bg-BG" dirty="0" err="1"/>
              <a:t>шейдъра</a:t>
            </a:r>
            <a:r>
              <a:rPr lang="bg-BG" dirty="0"/>
              <a:t> за върхове подаваме координатите надолу</a:t>
            </a:r>
            <a:r>
              <a:rPr lang="en-US" dirty="0"/>
              <a:t>, </a:t>
            </a:r>
            <a:r>
              <a:rPr lang="bg-BG" dirty="0"/>
              <a:t>като ги допълваме до хомогенни координати в </a:t>
            </a:r>
            <a:r>
              <a:rPr lang="en-US" b="1" dirty="0" err="1"/>
              <a:t>vXYZT</a:t>
            </a:r>
            <a:endParaRPr lang="bg-BG" b="1" dirty="0"/>
          </a:p>
          <a:p>
            <a:pPr lvl="1"/>
            <a:r>
              <a:rPr lang="bg-BG" dirty="0"/>
              <a:t>В </a:t>
            </a:r>
            <a:r>
              <a:rPr lang="bg-BG" dirty="0" err="1"/>
              <a:t>шейдъра</a:t>
            </a:r>
            <a:r>
              <a:rPr lang="bg-BG" dirty="0"/>
              <a:t> за фрагменти дефинираме </a:t>
            </a:r>
            <a:r>
              <a:rPr lang="en-US" b="1" dirty="0" err="1"/>
              <a:t>uClipPlane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bg-BG" dirty="0"/>
              <a:t>проверяваме дали тези координати са от отрицателната страна</a:t>
            </a:r>
            <a:r>
              <a:rPr lang="en-US" dirty="0"/>
              <a:t> </a:t>
            </a:r>
            <a:r>
              <a:rPr lang="bg-BG" dirty="0"/>
              <a:t>чрез скаларно (</a:t>
            </a:r>
            <a:r>
              <a:rPr lang="bg-BG" dirty="0" err="1"/>
              <a:t>покомпонентно</a:t>
            </a:r>
            <a:r>
              <a:rPr lang="bg-BG" dirty="0"/>
              <a:t>) произведение</a:t>
            </a:r>
          </a:p>
          <a:p>
            <a:pPr lvl="1"/>
            <a:r>
              <a:rPr lang="bg-BG" dirty="0"/>
              <a:t>Ако са, фрагментът се премахва с </a:t>
            </a:r>
            <a:r>
              <a:rPr lang="en-US" b="1" dirty="0"/>
              <a:t>discard</a:t>
            </a:r>
            <a:endParaRPr lang="bg-BG" b="1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352800"/>
            <a:ext cx="8534400" cy="3200400"/>
          </a:xfrm>
          <a:prstGeom prst="snip2DiagRect">
            <a:avLst>
              <a:gd name="adj1" fmla="val 0"/>
              <a:gd name="adj2" fmla="val 734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id="vshader" type="x-shader/x-vertex"&gt;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varying vec4 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vXYZT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pl-PL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vXYZT = vec4(aXYZ,1)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l-PL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pl-PL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id="fshader" type="x-shader/x-fragment"&gt;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uniform vec4 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uClipPlane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varying vec4 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vXYZT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  <a:endParaRPr lang="pl-PL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(dot(vXYZT,uClipPlane)&lt;0.0) discard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pl-PL" sz="17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52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страна на </a:t>
            </a:r>
            <a:r>
              <a:rPr lang="en-US" dirty="0"/>
              <a:t>HTML/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bg-BG" dirty="0"/>
              <a:t>Запомняме адреса на вектора с коефициенти на изрязващата равнина</a:t>
            </a:r>
          </a:p>
          <a:p>
            <a:pPr lvl="1"/>
            <a:r>
              <a:rPr lang="bg-BG" dirty="0"/>
              <a:t>Създаваме кубовете</a:t>
            </a:r>
          </a:p>
          <a:p>
            <a:pPr lvl="1"/>
            <a:r>
              <a:rPr lang="bg-BG" dirty="0"/>
              <a:t>Преди рисуването на всеки, създаваме равнина, перпендикулярна на главния диагонал (вж. -1,-</a:t>
            </a:r>
            <a:r>
              <a:rPr lang="bg-BG" dirty="0" err="1"/>
              <a:t>1</a:t>
            </a:r>
            <a:r>
              <a:rPr lang="bg-BG" dirty="0"/>
              <a:t>,-</a:t>
            </a:r>
            <a:r>
              <a:rPr lang="bg-BG" dirty="0" err="1"/>
              <a:t>1</a:t>
            </a:r>
            <a:r>
              <a:rPr lang="bg-BG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895600"/>
            <a:ext cx="8534400" cy="3657600"/>
          </a:xfrm>
          <a:prstGeom prst="snip2DiagRect">
            <a:avLst>
              <a:gd name="adj1" fmla="val 0"/>
              <a:gd name="adj2" fmla="val 734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pl-PL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uClipPlane </a:t>
            </a:r>
            <a:r>
              <a:rPr lang="pl-PL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gl.getUniformLocation(glprog,"uClipPlane"); 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 = new Cube([0,0,0],2);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c4 = new Cube([0,0,0],1.6);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gl.uniform4fv(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uClipPlane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[-1,-1,-1,-0.2]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gl.uniform4fv(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uClipPlane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[-1,-1,-1,0.4]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gl.uniform4fv(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uClipPlane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[-1,-1,-1,0.9]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c3.draw();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gl.uniform4fv(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uClipPlane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[-1,-1,-1,2]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c4.draw();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86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870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равнини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Шлифован куб</a:t>
            </a:r>
          </a:p>
          <a:p>
            <a:pPr lvl="1"/>
            <a:r>
              <a:rPr lang="bg-BG" dirty="0"/>
              <a:t>Куб, на който и осемте върха са изрязани</a:t>
            </a:r>
          </a:p>
          <a:p>
            <a:pPr lvl="1"/>
            <a:endParaRPr lang="bg-BG" dirty="0"/>
          </a:p>
          <a:p>
            <a:r>
              <a:rPr lang="bg-BG" dirty="0"/>
              <a:t>Идея №1</a:t>
            </a:r>
          </a:p>
          <a:p>
            <a:pPr lvl="1"/>
            <a:r>
              <a:rPr lang="bg-BG" dirty="0"/>
              <a:t>Правим само ъгъл на куб и изрязваме върха му</a:t>
            </a:r>
          </a:p>
          <a:p>
            <a:pPr lvl="1"/>
            <a:r>
              <a:rPr lang="bg-BG" dirty="0"/>
              <a:t>Поради симетрията, копираме със завъртане или отражение отрязания ъгъл</a:t>
            </a:r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1828800" y="5029200"/>
            <a:ext cx="914400" cy="9144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4114800" y="4876800"/>
            <a:ext cx="6096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and Round Single Corner Rectangle 8"/>
          <p:cNvSpPr/>
          <p:nvPr/>
        </p:nvSpPr>
        <p:spPr>
          <a:xfrm>
            <a:off x="3657600" y="5029200"/>
            <a:ext cx="914400" cy="914400"/>
          </a:xfrm>
          <a:prstGeom prst="snipRoundRect">
            <a:avLst>
              <a:gd name="adj1" fmla="val 0"/>
              <a:gd name="adj2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3657600" y="5029200"/>
            <a:ext cx="914400" cy="914400"/>
          </a:xfrm>
          <a:prstGeom prst="snipRoundRect">
            <a:avLst>
              <a:gd name="adj1" fmla="val 0"/>
              <a:gd name="adj2" fmla="val 32353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6400800" y="4572000"/>
            <a:ext cx="914400" cy="914400"/>
          </a:xfrm>
          <a:prstGeom prst="snipRoundRect">
            <a:avLst>
              <a:gd name="adj1" fmla="val 0"/>
              <a:gd name="adj2" fmla="val 32353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Snip and Round Single Corner Rectangle 10"/>
          <p:cNvSpPr/>
          <p:nvPr/>
        </p:nvSpPr>
        <p:spPr>
          <a:xfrm flipH="1">
            <a:off x="5486400" y="4572000"/>
            <a:ext cx="914400" cy="914400"/>
          </a:xfrm>
          <a:prstGeom prst="snipRoundRect">
            <a:avLst>
              <a:gd name="adj1" fmla="val 0"/>
              <a:gd name="adj2" fmla="val 32353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Snip and Round Single Corner Rectangle 12"/>
          <p:cNvSpPr/>
          <p:nvPr/>
        </p:nvSpPr>
        <p:spPr>
          <a:xfrm rot="5400000">
            <a:off x="6400800" y="5486400"/>
            <a:ext cx="914400" cy="914400"/>
          </a:xfrm>
          <a:prstGeom prst="snipRoundRect">
            <a:avLst>
              <a:gd name="adj1" fmla="val 0"/>
              <a:gd name="adj2" fmla="val 32353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Snip and Round Single Corner Rectangle 13"/>
          <p:cNvSpPr/>
          <p:nvPr/>
        </p:nvSpPr>
        <p:spPr>
          <a:xfrm rot="16200000" flipH="1">
            <a:off x="5486400" y="5486400"/>
            <a:ext cx="914400" cy="914400"/>
          </a:xfrm>
          <a:prstGeom prst="snipRoundRect">
            <a:avLst>
              <a:gd name="adj1" fmla="val 0"/>
              <a:gd name="adj2" fmla="val 32353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ight Arrow 15"/>
          <p:cNvSpPr/>
          <p:nvPr/>
        </p:nvSpPr>
        <p:spPr>
          <a:xfrm>
            <a:off x="3048000" y="5335423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ight Arrow 16"/>
          <p:cNvSpPr/>
          <p:nvPr/>
        </p:nvSpPr>
        <p:spPr>
          <a:xfrm>
            <a:off x="4876800" y="5335424"/>
            <a:ext cx="304800" cy="3019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7815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 №2</a:t>
            </a:r>
          </a:p>
          <a:p>
            <a:pPr lvl="1"/>
            <a:r>
              <a:rPr lang="bg-BG" dirty="0"/>
              <a:t>Да имаме масив от коефициенти за 8 равнини</a:t>
            </a:r>
          </a:p>
          <a:p>
            <a:pPr lvl="1"/>
            <a:r>
              <a:rPr lang="bg-BG" dirty="0"/>
              <a:t>В цикъл да изрязваме по всяка от тях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Да помним 1 адрес и да подаваме масива наведнъж</a:t>
            </a:r>
            <a:endParaRPr lang="en-US" dirty="0"/>
          </a:p>
          <a:p>
            <a:pPr lvl="1"/>
            <a:r>
              <a:rPr lang="en-US" b="1" dirty="0"/>
              <a:t>uniform4fv</a:t>
            </a:r>
            <a:r>
              <a:rPr lang="en-US" dirty="0"/>
              <a:t> </a:t>
            </a:r>
            <a:r>
              <a:rPr lang="bg-BG" dirty="0"/>
              <a:t>препраща не 4, а всички данни от масива</a:t>
            </a:r>
          </a:p>
          <a:p>
            <a:pPr lvl="1"/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676400"/>
            <a:ext cx="8534400" cy="1219200"/>
          </a:xfrm>
          <a:prstGeom prst="snip2DiagRect">
            <a:avLst>
              <a:gd name="adj1" fmla="val 0"/>
              <a:gd name="adj2" fmla="val 18820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 vec4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uClipPlane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[8]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масив от коефициенти на 8 равнини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&lt;8;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(dot(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vXYZT,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uClipPlane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)&lt;0.0) discard;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3886200"/>
            <a:ext cx="8534400" cy="2667000"/>
          </a:xfrm>
          <a:prstGeom prst="snip2DiagRect">
            <a:avLst>
              <a:gd name="adj1" fmla="val 0"/>
              <a:gd name="adj2" fmla="val 1176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1.25;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uniform4fv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uClipPlane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+1,+1,+1,	s,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+1,+1,-1,	s,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+1,-1,+1,	s,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+1,-1,-1,	s,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-1,+1,+1,	s,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-1,+1,-1,	s,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-1,-1,+1,	s,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-1,-1,-1,	s]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96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практиката</a:t>
            </a:r>
          </a:p>
          <a:p>
            <a:pPr lvl="1"/>
            <a:r>
              <a:rPr lang="bg-BG" dirty="0"/>
              <a:t>Обект може да се изгради по различни начини</a:t>
            </a:r>
          </a:p>
          <a:p>
            <a:pPr lvl="1"/>
            <a:r>
              <a:rPr lang="bg-BG" dirty="0"/>
              <a:t>Избира се най-удобният / най-бързият / най-лесният</a:t>
            </a:r>
          </a:p>
          <a:p>
            <a:pPr lvl="1"/>
            <a:r>
              <a:rPr lang="bg-BG" dirty="0"/>
              <a:t>Понякога се комбинират няколко начина едновременно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1901751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614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352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Процедурни обекти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1627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Създаване чрез програма</a:t>
            </a:r>
          </a:p>
          <a:p>
            <a:pPr lvl="1"/>
            <a:endParaRPr lang="bg-BG" dirty="0"/>
          </a:p>
          <a:p>
            <a:r>
              <a:rPr lang="bg-BG" dirty="0"/>
              <a:t>Характеристики</a:t>
            </a:r>
          </a:p>
          <a:p>
            <a:pPr lvl="1"/>
            <a:r>
              <a:rPr lang="bg-BG" dirty="0"/>
              <a:t>Най-общия вид обекти</a:t>
            </a:r>
          </a:p>
          <a:p>
            <a:pPr lvl="1"/>
            <a:r>
              <a:rPr lang="bg-BG" dirty="0"/>
              <a:t>Всеки друг вид създаване на обекти (с изключение на сканирането и ръчното описване) е частен случай</a:t>
            </a:r>
          </a:p>
          <a:p>
            <a:pPr lvl="1"/>
            <a:r>
              <a:rPr lang="bg-BG" dirty="0"/>
              <a:t>Могат да се създават сложни обекти (напр. терен)</a:t>
            </a:r>
          </a:p>
        </p:txBody>
      </p:sp>
    </p:spTree>
    <p:extLst>
      <p:ext uri="{BB962C8B-B14F-4D97-AF65-F5344CB8AC3E}">
        <p14:creationId xmlns:p14="http://schemas.microsoft.com/office/powerpoint/2010/main" val="170042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Обектът тор</a:t>
            </a:r>
          </a:p>
          <a:p>
            <a:pPr lvl="1"/>
            <a:r>
              <a:rPr lang="bg-BG" dirty="0"/>
              <a:t>Важен обект в топологията</a:t>
            </a:r>
          </a:p>
          <a:p>
            <a:pPr lvl="1"/>
            <a:r>
              <a:rPr lang="bg-BG" dirty="0"/>
              <a:t>Прилича на пръстен, поничка, геврек</a:t>
            </a:r>
          </a:p>
          <a:p>
            <a:pPr lvl="1"/>
            <a:r>
              <a:rPr lang="bg-BG" dirty="0"/>
              <a:t>Основна дефиниция – окръжност, завъртяна около ос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17059" y="3505200"/>
            <a:ext cx="510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566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Начини на създаване</a:t>
            </a:r>
          </a:p>
          <a:p>
            <a:pPr lvl="1"/>
            <a:r>
              <a:rPr lang="bg-BG" dirty="0"/>
              <a:t>По почти всички начини</a:t>
            </a:r>
          </a:p>
          <a:p>
            <a:pPr lvl="1"/>
            <a:r>
              <a:rPr lang="bg-BG" dirty="0"/>
              <a:t>Съставен – чрез цилиндрични сегменти един до друг</a:t>
            </a:r>
          </a:p>
          <a:p>
            <a:pPr lvl="1"/>
            <a:r>
              <a:rPr lang="bg-BG" dirty="0"/>
              <a:t>Ротационен – чрез окръжност, завъртяна около ос</a:t>
            </a:r>
          </a:p>
          <a:p>
            <a:pPr lvl="1"/>
            <a:r>
              <a:rPr lang="bg-BG" dirty="0"/>
              <a:t>Параметричен – чрез околни стени на пресечен конус</a:t>
            </a:r>
          </a:p>
          <a:p>
            <a:pPr lvl="1"/>
            <a:r>
              <a:rPr lang="bg-BG" dirty="0"/>
              <a:t>Процедурен – чрез уравнение на повърхнината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2" cstate="screen"/>
          <a:srcRect t="3277" b="3277"/>
          <a:stretch/>
        </p:blipFill>
        <p:spPr bwMode="auto">
          <a:xfrm>
            <a:off x="1999130" y="3657600"/>
            <a:ext cx="5105400" cy="24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5500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Параметри на тор</a:t>
                </a:r>
              </a:p>
              <a:p>
                <a:pPr lvl="1"/>
                <a:r>
                  <a:rPr lang="bg-BG" dirty="0"/>
                  <a:t>Радиус</a:t>
                </a:r>
                <a:r>
                  <a:rPr lang="en-US" dirty="0"/>
                  <a:t> </a:t>
                </a:r>
                <a:r>
                  <a:rPr lang="en-US" b="1" dirty="0"/>
                  <a:t>R</a:t>
                </a:r>
                <a:r>
                  <a:rPr lang="bg-BG" dirty="0"/>
                  <a:t> между средата на тора и средата на тръбата</a:t>
                </a:r>
              </a:p>
              <a:p>
                <a:pPr lvl="1"/>
                <a:r>
                  <a:rPr lang="bg-BG" dirty="0"/>
                  <a:t>Радиус </a:t>
                </a:r>
                <a:r>
                  <a:rPr lang="en-US" b="1" dirty="0"/>
                  <a:t>r</a:t>
                </a:r>
                <a:r>
                  <a:rPr lang="bg-BG" dirty="0"/>
                  <a:t> на самата тръба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Торни координати</a:t>
                </a:r>
              </a:p>
              <a:p>
                <a:pPr lvl="1"/>
                <a:r>
                  <a:rPr lang="bg-BG" dirty="0"/>
                  <a:t>Торът е повърхност, нужни са две координати</a:t>
                </a:r>
              </a:p>
              <a:p>
                <a:pPr lvl="1"/>
                <a:r>
                  <a:rPr lang="bg-BG" dirty="0"/>
                  <a:t>Хоризонтален ъгъл </a:t>
                </a:r>
                <a:r>
                  <a:rPr lang="el-GR" b="1" dirty="0">
                    <a:latin typeface="Arial"/>
                    <a:cs typeface="Arial"/>
                  </a:rPr>
                  <a:t>α</a:t>
                </a:r>
                <a:r>
                  <a:rPr lang="bg-BG" dirty="0"/>
                  <a:t> (по </a:t>
                </a:r>
                <a:r>
                  <a:rPr lang="en-US" b="1" dirty="0"/>
                  <a:t>R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bg-BG" dirty="0"/>
                  <a:t>Вертикален ъгъл </a:t>
                </a:r>
                <a:r>
                  <a:rPr lang="el-GR" b="1" dirty="0">
                    <a:latin typeface="Arial"/>
                    <a:cs typeface="Arial"/>
                  </a:rPr>
                  <a:t>β</a:t>
                </a:r>
                <a:r>
                  <a:rPr lang="bg-BG" dirty="0"/>
                  <a:t> (по </a:t>
                </a:r>
                <a:r>
                  <a:rPr lang="en-US" b="1" dirty="0"/>
                  <a:t>r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bg-BG" dirty="0"/>
                  <a:t>Конвертиране от торни до декартови координати:</a:t>
                </a:r>
                <a:br>
                  <a:rPr lang="en-US" dirty="0"/>
                </a:br>
                <a:endParaRPr lang="en-US" dirty="0"/>
              </a:p>
              <a:p>
                <a:pPr marL="21669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>
                          <a:effectLst/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effectLst/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effectLst/>
                  <a:ea typeface="Cambria Math"/>
                </a:endParaRPr>
              </a:p>
              <a:p>
                <a:pPr marL="21669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𝑅</m:t>
                          </m:r>
                          <m:r>
                            <a:rPr lang="en-US" i="1">
                              <a:effectLst/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i="1" dirty="0">
                  <a:effectLst/>
                  <a:latin typeface="Cambria Math"/>
                  <a:ea typeface="Cambria Math"/>
                </a:endParaRPr>
              </a:p>
              <a:p>
                <a:pPr marL="21732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bg-BG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3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Нормален вектор</a:t>
                </a:r>
              </a:p>
              <a:p>
                <a:pPr lvl="1"/>
                <a:r>
                  <a:rPr lang="bg-BG" dirty="0"/>
                  <a:t>Изчисляваме два тангенциални вектора (по </a:t>
                </a:r>
                <a:r>
                  <a:rPr lang="el-GR" b="1" dirty="0">
                    <a:latin typeface="Arial"/>
                    <a:cs typeface="Arial"/>
                  </a:rPr>
                  <a:t>α</a:t>
                </a:r>
                <a:r>
                  <a:rPr lang="bg-BG" dirty="0">
                    <a:latin typeface="Arial"/>
                    <a:cs typeface="Arial"/>
                  </a:rPr>
                  <a:t> </a:t>
                </a:r>
                <a:r>
                  <a:rPr lang="bg-BG" dirty="0"/>
                  <a:t>и </a:t>
                </a:r>
                <a:r>
                  <a:rPr lang="el-GR" b="1" dirty="0">
                    <a:latin typeface="Arial"/>
                    <a:cs typeface="Arial"/>
                  </a:rPr>
                  <a:t>β</a:t>
                </a:r>
                <a:r>
                  <a:rPr lang="bg-BG" dirty="0"/>
                  <a:t>)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12525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effectLst/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GB" i="1" smtClean="0">
                              <a:effectLst/>
                              <a:latin typeface="Cambria Math"/>
                            </a:rPr>
                            <m:t>𝜕</m:t>
                          </m:r>
                          <m:r>
                            <a:rPr lang="en-GB" i="1" smtClean="0">
                              <a:effectLst/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mbria Math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b="0" i="1" smtClean="0">
                              <a:effectLst/>
                              <a:latin typeface="Cambria Math"/>
                              <a:ea typeface="Cambria Math"/>
                            </a:rPr>
                            <m:t>,−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mbria Math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b="0" i="1" smtClean="0">
                              <a:effectLst/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mbria Math"/>
                            </a:rPr>
                            <m:t>𝑟𝑐𝑜𝑠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b="0" dirty="0">
                  <a:effectLst/>
                </a:endParaRPr>
              </a:p>
              <a:p>
                <a:pPr marL="125253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effectLst/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GB" i="1">
                              <a:effectLst/>
                              <a:latin typeface="Cambria Math"/>
                            </a:rPr>
                            <m:t>𝜕</m:t>
                          </m:r>
                          <m:r>
                            <a:rPr lang="en-GB" i="1" smtClean="0">
                              <a:effectLst/>
                              <a:latin typeface="Cambria Math"/>
                              <a:ea typeface="Cambria Math"/>
                            </a:rPr>
                            <m:t>𝛽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effectLst/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effectLst/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За вектори ни трябва посоката, затова</a:t>
                </a:r>
                <a:r>
                  <a:rPr lang="en-US" dirty="0"/>
                  <a:t>:</a:t>
                </a:r>
              </a:p>
              <a:p>
                <a:pPr lvl="1"/>
                <a:endParaRPr lang="bg-BG" dirty="0"/>
              </a:p>
              <a:p>
                <a:pPr marL="1252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,−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en-US" i="1" smtClean="0">
                              <a:effectLst/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1252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effectLst/>
                              <a:latin typeface="Cambria Math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smtClean="0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i="1">
                              <a:effectLst/>
                              <a:latin typeface="Cambria Math"/>
                              <a:ea typeface="Cambria Math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i="1" dirty="0">
                  <a:effectLst/>
                  <a:latin typeface="Cambria Math"/>
                  <a:ea typeface="Cambria Math"/>
                </a:endParaRPr>
              </a:p>
              <a:p>
                <a:pPr marL="1252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effectLst/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effectLst/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effectLst/>
                          <a:latin typeface="Cambria Math"/>
                          <a:ea typeface="Cambria Math"/>
                          <a:sym typeface="Symbol"/>
                        </a:rPr>
                        <m:t></m:t>
                      </m:r>
                      <m:acc>
                        <m:accPr>
                          <m:chr m:val="⃗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bg-BG" dirty="0"/>
              </a:p>
              <a:p>
                <a:pPr lvl="1"/>
                <a:endParaRPr lang="en-US" dirty="0"/>
              </a:p>
              <a:p>
                <a:r>
                  <a:rPr lang="bg-BG" dirty="0"/>
                  <a:t>Реализация</a:t>
                </a:r>
              </a:p>
              <a:p>
                <a:pPr lvl="1"/>
                <a:r>
                  <a:rPr lang="bg-BG" dirty="0"/>
                  <a:t>Аналогична на ротационно тяло, но оста </a:t>
                </a:r>
                <a:r>
                  <a:rPr lang="en-US" dirty="0"/>
                  <a:t>Z</a:t>
                </a:r>
                <a:r>
                  <a:rPr lang="bg-BG" dirty="0"/>
                  <a:t> е окръжност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528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756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Лъскав неонов тор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Лъскавина</a:t>
            </a:r>
          </a:p>
          <a:p>
            <a:pPr lvl="1"/>
            <a:r>
              <a:rPr lang="bg-BG" dirty="0" err="1"/>
              <a:t>Шейдър</a:t>
            </a:r>
            <a:r>
              <a:rPr lang="bg-BG" dirty="0"/>
              <a:t> за осветяване на </a:t>
            </a:r>
            <a:r>
              <a:rPr lang="bg-BG" dirty="0" err="1"/>
              <a:t>Фонг</a:t>
            </a:r>
            <a:r>
              <a:rPr lang="bg-BG" dirty="0"/>
              <a:t> – вземаме го направо от тема №8, пример 9</a:t>
            </a:r>
          </a:p>
          <a:p>
            <a:pPr lvl="1"/>
            <a:endParaRPr lang="bg-BG" dirty="0"/>
          </a:p>
          <a:p>
            <a:r>
              <a:rPr lang="bg-BG" dirty="0"/>
              <a:t>Отражения на неонови светлини</a:t>
            </a:r>
          </a:p>
          <a:p>
            <a:pPr lvl="1"/>
            <a:r>
              <a:rPr lang="bg-BG" dirty="0"/>
              <a:t>Изкуствени, но използват отразения лъч </a:t>
            </a:r>
            <a:r>
              <a:rPr lang="en-US" b="1" dirty="0" err="1"/>
              <a:t>reflectedLight</a:t>
            </a:r>
            <a:endParaRPr lang="bg-BG" b="1" dirty="0"/>
          </a:p>
          <a:p>
            <a:pPr lvl="1"/>
            <a:r>
              <a:rPr lang="bg-BG" dirty="0"/>
              <a:t>Промяна на цвета в </a:t>
            </a:r>
            <a:r>
              <a:rPr lang="bg-BG" dirty="0" err="1"/>
              <a:t>шейдъра</a:t>
            </a:r>
            <a:r>
              <a:rPr lang="bg-BG" dirty="0"/>
              <a:t> </a:t>
            </a:r>
            <a:r>
              <a:rPr lang="bg-BG"/>
              <a:t>за фрагменти, </a:t>
            </a:r>
            <a:r>
              <a:rPr lang="bg-BG" dirty="0"/>
              <a:t>като всяка компонента променяме малко</a:t>
            </a:r>
          </a:p>
          <a:p>
            <a:pPr lvl="1"/>
            <a:r>
              <a:rPr lang="bg-BG" dirty="0"/>
              <a:t>Чрез </a:t>
            </a:r>
            <a:r>
              <a:rPr lang="en-US" b="1" dirty="0"/>
              <a:t>cos(…*10)</a:t>
            </a:r>
            <a:r>
              <a:rPr lang="bg-BG" dirty="0"/>
              <a:t> правим редуването на цвета да е често</a:t>
            </a:r>
          </a:p>
          <a:p>
            <a:pPr lvl="1"/>
            <a:r>
              <a:rPr lang="bg-BG" dirty="0"/>
              <a:t>Чрез </a:t>
            </a:r>
            <a:r>
              <a:rPr lang="en-US" b="1" dirty="0"/>
              <a:t>cos(…)/10</a:t>
            </a:r>
            <a:r>
              <a:rPr lang="en-US" dirty="0"/>
              <a:t> </a:t>
            </a:r>
            <a:r>
              <a:rPr lang="bg-BG" dirty="0"/>
              <a:t>правим силата на цвета да е малка</a:t>
            </a:r>
          </a:p>
        </p:txBody>
      </p:sp>
      <p:sp>
        <p:nvSpPr>
          <p:cNvPr id="4" name="Snip Diagonal Corner Rectangle 3"/>
          <p:cNvSpPr/>
          <p:nvPr/>
        </p:nvSpPr>
        <p:spPr>
          <a:xfrm>
            <a:off x="304800" y="5486400"/>
            <a:ext cx="8534400" cy="1066800"/>
          </a:xfrm>
          <a:prstGeom prst="snip2DiagRect">
            <a:avLst>
              <a:gd name="adj1" fmla="val 0"/>
              <a:gd name="adj2" fmla="val 2567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specularColor.r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specularColor.r+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reflectedLight.x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*10.0)/10.0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specularColor.g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specularColor.g+cos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reflectedLight.y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*10.0)/10.0; 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specularColor.b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specularColor.b+cos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reflectedLight.z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*10.0)/10.0;</a:t>
            </a:r>
          </a:p>
        </p:txBody>
      </p:sp>
    </p:spTree>
    <p:extLst>
      <p:ext uri="{BB962C8B-B14F-4D97-AF65-F5344CB8AC3E}">
        <p14:creationId xmlns:p14="http://schemas.microsoft.com/office/powerpoint/2010/main" val="159965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64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Съставни обекти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Съставни обекти</a:t>
            </a:r>
          </a:p>
          <a:p>
            <a:pPr lvl="1"/>
            <a:r>
              <a:rPr lang="bg-BG" dirty="0"/>
              <a:t>Най-лесен начин за изграждане на нови обекти</a:t>
            </a:r>
          </a:p>
          <a:p>
            <a:pPr lvl="1"/>
            <a:r>
              <a:rPr lang="bg-BG" dirty="0"/>
              <a:t>Изградени са от примитиви</a:t>
            </a:r>
          </a:p>
          <a:p>
            <a:pPr lvl="1"/>
            <a:r>
              <a:rPr lang="bg-BG" dirty="0"/>
              <a:t>Примитивите могат да са променени</a:t>
            </a:r>
          </a:p>
          <a:p>
            <a:pPr lvl="1"/>
            <a:endParaRPr lang="bg-BG" dirty="0"/>
          </a:p>
          <a:p>
            <a:r>
              <a:rPr lang="bg-BG" dirty="0"/>
              <a:t>Образът на съставен обект</a:t>
            </a:r>
          </a:p>
          <a:p>
            <a:pPr lvl="1"/>
            <a:r>
              <a:rPr lang="bg-BG" dirty="0"/>
              <a:t>Обединение от образите на обектите, включени в него</a:t>
            </a:r>
          </a:p>
          <a:p>
            <a:pPr lvl="1"/>
            <a:endParaRPr lang="bg-BG" dirty="0"/>
          </a:p>
          <a:p>
            <a:r>
              <a:rPr lang="bg-BG" dirty="0"/>
              <a:t>Формално всички обекти са съставни</a:t>
            </a:r>
          </a:p>
          <a:p>
            <a:pPr lvl="1"/>
            <a:r>
              <a:rPr lang="bg-BG" dirty="0"/>
              <a:t>Представят се чрез триъгълници</a:t>
            </a:r>
          </a:p>
          <a:p>
            <a:pPr lvl="1"/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8122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Речник</a:t>
            </a:r>
          </a:p>
        </p:txBody>
      </p:sp>
    </p:spTree>
    <p:extLst>
      <p:ext uri="{BB962C8B-B14F-4D97-AF65-F5344CB8AC3E}">
        <p14:creationId xmlns:p14="http://schemas.microsoft.com/office/powerpoint/2010/main" val="2175608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Речник на новите неща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WebGL</a:t>
            </a:r>
            <a:endParaRPr lang="bg-BG" dirty="0"/>
          </a:p>
          <a:p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72190"/>
              </p:ext>
            </p:extLst>
          </p:nvPr>
        </p:nvGraphicFramePr>
        <p:xfrm>
          <a:off x="609600" y="1981200"/>
          <a:ext cx="8077200" cy="370840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uniform4fv</a:t>
                      </a:r>
                      <a:endParaRPr lang="bg-BG" sz="1800" b="1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Подава 4</a:t>
                      </a:r>
                      <a:r>
                        <a:rPr lang="en-US" sz="160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</a:t>
                      </a:r>
                      <a:r>
                        <a:rPr lang="bg-BG" sz="1600" baseline="0" dirty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числа към </a:t>
                      </a:r>
                      <a:r>
                        <a:rPr lang="bg-BG" sz="1600" baseline="0" dirty="0" err="1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шейдъра</a:t>
                      </a:r>
                      <a:endParaRPr lang="bg-BG" sz="1600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Въпроси и коментари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315198" y="3601571"/>
            <a:ext cx="914401" cy="766864"/>
            <a:chOff x="1828800" y="5323792"/>
            <a:chExt cx="5486400" cy="457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828800" y="5323792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15200" y="5323792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1825752" y="3680759"/>
            <a:ext cx="539496" cy="1295401"/>
            <a:chOff x="1828800" y="5323792"/>
            <a:chExt cx="5486400" cy="457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828800" y="5323792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15200" y="5323792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743200" y="4391845"/>
            <a:ext cx="4572000" cy="848408"/>
            <a:chOff x="1828800" y="5323792"/>
            <a:chExt cx="5486400" cy="4572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828800" y="5323792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315200" y="5323792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Клечки за уши</a:t>
            </a:r>
          </a:p>
          <a:p>
            <a:pPr lvl="1"/>
            <a:r>
              <a:rPr lang="bg-BG" dirty="0"/>
              <a:t>Клечка от цилиндър</a:t>
            </a:r>
          </a:p>
          <a:p>
            <a:pPr lvl="1"/>
            <a:r>
              <a:rPr lang="bg-BG" dirty="0" err="1"/>
              <a:t>Памучета</a:t>
            </a:r>
            <a:r>
              <a:rPr lang="bg-BG" dirty="0"/>
              <a:t> от сфероиди</a:t>
            </a:r>
            <a:endParaRPr lang="en-US" dirty="0"/>
          </a:p>
          <a:p>
            <a:pPr lvl="1"/>
            <a:r>
              <a:rPr lang="bg-BG" dirty="0"/>
              <a:t>Размерите са с параметри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4212477"/>
            <a:ext cx="4572000" cy="208183"/>
          </a:xfrm>
          <a:prstGeom prst="rect">
            <a:avLst/>
          </a:prstGeom>
          <a:solidFill>
            <a:srgbClr val="92D050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endParaRPr lang="bg-BG" sz="200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1828800" y="4063635"/>
            <a:ext cx="1828800" cy="533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endParaRPr lang="bg-BG" sz="200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6400800" y="4063635"/>
            <a:ext cx="1828800" cy="533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endParaRPr lang="bg-BG" sz="2000">
              <a:solidFill>
                <a:sysClr val="windowText" lastClr="000000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43200" y="5011653"/>
            <a:ext cx="45720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1733" y="4631515"/>
            <a:ext cx="163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budLen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315198" y="3868653"/>
            <a:ext cx="914402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28038" y="3496618"/>
            <a:ext cx="163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ct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cotLen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156267" y="4420660"/>
            <a:ext cx="0" cy="17637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56267" y="3770848"/>
            <a:ext cx="0" cy="441629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80067" y="3601571"/>
            <a:ext cx="1634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 </a:t>
            </a: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sym typeface="Symbol"/>
              </a:rPr>
              <a:t> </a:t>
            </a:r>
            <a:r>
              <a:rPr lang="en-US" sz="16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budRad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00200" y="4063635"/>
            <a:ext cx="0" cy="5334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2400" y="4170293"/>
            <a:ext cx="1482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algn="r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2 </a:t>
            </a:r>
            <a:r>
              <a:rPr lang="en-US" sz="1600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sym typeface="Symbol"/>
              </a:rPr>
              <a:t> </a:t>
            </a:r>
            <a:r>
              <a:rPr lang="en-US" sz="1600" dirty="0" err="1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cotRad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55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Дефинираме габаритите като променливи</a:t>
            </a:r>
          </a:p>
          <a:p>
            <a:pPr lvl="1"/>
            <a:r>
              <a:rPr lang="bg-BG" dirty="0"/>
              <a:t>Създаваме елементите с желаните размери</a:t>
            </a:r>
          </a:p>
          <a:p>
            <a:pPr lvl="1"/>
            <a:r>
              <a:rPr lang="bg-BG" dirty="0"/>
              <a:t>Задаваме цвят на всеки елемент</a:t>
            </a:r>
          </a:p>
          <a:p>
            <a:pPr lvl="1"/>
            <a:r>
              <a:rPr lang="bg-BG" dirty="0"/>
              <a:t>Рисуваме ги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438400"/>
            <a:ext cx="8534400" cy="4114800"/>
          </a:xfrm>
          <a:prstGeom prst="snip2DiagRect">
            <a:avLst>
              <a:gd name="adj1" fmla="val 0"/>
              <a:gd name="adj2" fmla="val 6038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budLen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8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budRad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0.15;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0.9;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cotRad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0.35;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cot1 = new Spheroid([0,0,-budLen/2], [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cotRad,cotRad,cotLen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cot2 = new Spheroid([0,0,+budLen/2], [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cotRad,cotRad,cotLen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  = new Cylinder([0,0,-budLen/2],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budRad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/2,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budLen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cot1.color = [1,1,1];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cot2.color = [1,1,1];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bud.color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[0,1,1];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cot1.draw();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cot2.draw();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bud.draw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1821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09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27777</TotalTime>
  <Words>3457</Words>
  <Application>Microsoft Office PowerPoint</Application>
  <PresentationFormat>On-screen Show (4:3)</PresentationFormat>
  <Paragraphs>560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Arial Black</vt:lpstr>
      <vt:lpstr>Calibri</vt:lpstr>
      <vt:lpstr>Cambria Math</vt:lpstr>
      <vt:lpstr>Century Gothic</vt:lpstr>
      <vt:lpstr>Consolas</vt:lpstr>
      <vt:lpstr>Symbol</vt:lpstr>
      <vt:lpstr>Times New Roman</vt:lpstr>
      <vt:lpstr>Wingdings 2</vt:lpstr>
      <vt:lpstr>Austin</vt:lpstr>
      <vt:lpstr>Обекти</vt:lpstr>
      <vt:lpstr>В тази лекция</vt:lpstr>
      <vt:lpstr>PowerPoint Presentation</vt:lpstr>
      <vt:lpstr>Видове графични обекти</vt:lpstr>
      <vt:lpstr>PowerPoint Presentation</vt:lpstr>
      <vt:lpstr>Съставни обекти</vt:lpstr>
      <vt:lpstr>Пример</vt:lpstr>
      <vt:lpstr>PowerPoint Presentation</vt:lpstr>
      <vt:lpstr>PowerPoint Presentation</vt:lpstr>
      <vt:lpstr>Микадо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Ротационни обекти</vt:lpstr>
      <vt:lpstr>Конструиране</vt:lpstr>
      <vt:lpstr>Реализация</vt:lpstr>
      <vt:lpstr>PowerPoint Presentation</vt:lpstr>
      <vt:lpstr>PowerPoint Presentation</vt:lpstr>
      <vt:lpstr>PowerPoint Presentation</vt:lpstr>
      <vt:lpstr>Други ротационни обекти</vt:lpstr>
      <vt:lpstr>PowerPoint Presentation</vt:lpstr>
      <vt:lpstr>Ваза и чаша</vt:lpstr>
      <vt:lpstr>PowerPoint Presentation</vt:lpstr>
      <vt:lpstr>PowerPoint Presentation</vt:lpstr>
      <vt:lpstr>Параметрични обекти</vt:lpstr>
      <vt:lpstr>Влачене по траектория</vt:lpstr>
      <vt:lpstr>Крива на Лисажỳ (Lissajous)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Конструктивна геометрия</vt:lpstr>
      <vt:lpstr>Полупространства</vt:lpstr>
      <vt:lpstr>Пресечени обекти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Много равнини</vt:lpstr>
      <vt:lpstr>PowerPoint Presentation</vt:lpstr>
      <vt:lpstr>PowerPoint Presentation</vt:lpstr>
      <vt:lpstr>PowerPoint Presentation</vt:lpstr>
      <vt:lpstr>Процедурни обекти</vt:lpstr>
      <vt:lpstr>Тор</vt:lpstr>
      <vt:lpstr>PowerPoint Presentation</vt:lpstr>
      <vt:lpstr>Създаване на тор</vt:lpstr>
      <vt:lpstr>PowerPoint Presentation</vt:lpstr>
      <vt:lpstr>PowerPoint Presentation</vt:lpstr>
      <vt:lpstr>Лъскав неонов тор</vt:lpstr>
      <vt:lpstr>PowerPoint Presentation</vt:lpstr>
      <vt:lpstr>PowerPoint Presentation</vt:lpstr>
      <vt:lpstr>Речник на новите неща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WebGL-12. Objects</dc:title>
  <dc:creator>Pavel Boytchev</dc:creator>
  <cp:lastModifiedBy>Pavel Boytchev</cp:lastModifiedBy>
  <cp:revision>1271</cp:revision>
  <dcterms:created xsi:type="dcterms:W3CDTF">2013-12-13T09:03:57Z</dcterms:created>
  <dcterms:modified xsi:type="dcterms:W3CDTF">2021-10-13T11:42:49Z</dcterms:modified>
</cp:coreProperties>
</file>