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2"/>
  </p:notesMasterIdLst>
  <p:sldIdLst>
    <p:sldId id="256" r:id="rId2"/>
    <p:sldId id="297" r:id="rId3"/>
    <p:sldId id="681" r:id="rId4"/>
    <p:sldId id="894" r:id="rId5"/>
    <p:sldId id="895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06" r:id="rId17"/>
    <p:sldId id="907" r:id="rId18"/>
    <p:sldId id="909" r:id="rId19"/>
    <p:sldId id="910" r:id="rId20"/>
    <p:sldId id="908" r:id="rId21"/>
    <p:sldId id="911" r:id="rId22"/>
    <p:sldId id="912" r:id="rId23"/>
    <p:sldId id="913" r:id="rId24"/>
    <p:sldId id="915" r:id="rId25"/>
    <p:sldId id="916" r:id="rId26"/>
    <p:sldId id="914" r:id="rId27"/>
    <p:sldId id="917" r:id="rId28"/>
    <p:sldId id="918" r:id="rId29"/>
    <p:sldId id="919" r:id="rId30"/>
    <p:sldId id="921" r:id="rId31"/>
    <p:sldId id="920" r:id="rId32"/>
    <p:sldId id="922" r:id="rId33"/>
    <p:sldId id="923" r:id="rId34"/>
    <p:sldId id="926" r:id="rId35"/>
    <p:sldId id="927" r:id="rId36"/>
    <p:sldId id="925" r:id="rId37"/>
    <p:sldId id="924" r:id="rId38"/>
    <p:sldId id="928" r:id="rId39"/>
    <p:sldId id="929" r:id="rId40"/>
    <p:sldId id="930" r:id="rId41"/>
    <p:sldId id="931" r:id="rId42"/>
    <p:sldId id="933" r:id="rId43"/>
    <p:sldId id="934" r:id="rId44"/>
    <p:sldId id="935" r:id="rId45"/>
    <p:sldId id="936" r:id="rId46"/>
    <p:sldId id="932" r:id="rId47"/>
    <p:sldId id="937" r:id="rId48"/>
    <p:sldId id="938" r:id="rId49"/>
    <p:sldId id="941" r:id="rId50"/>
    <p:sldId id="939" r:id="rId51"/>
    <p:sldId id="940" r:id="rId52"/>
    <p:sldId id="942" r:id="rId53"/>
    <p:sldId id="943" r:id="rId54"/>
    <p:sldId id="944" r:id="rId55"/>
    <p:sldId id="945" r:id="rId56"/>
    <p:sldId id="946" r:id="rId57"/>
    <p:sldId id="947" r:id="rId58"/>
    <p:sldId id="948" r:id="rId59"/>
    <p:sldId id="289" r:id="rId60"/>
    <p:sldId id="2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FF7AE"/>
    <a:srgbClr val="CAF278"/>
    <a:srgbClr val="62EF57"/>
    <a:srgbClr val="DFF8AE"/>
    <a:srgbClr val="C7DC84"/>
    <a:srgbClr val="94C600"/>
    <a:srgbClr val="FFFFFF"/>
    <a:srgbClr val="0070C0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9825" autoAdjust="0"/>
  </p:normalViewPr>
  <p:slideViewPr>
    <p:cSldViewPr>
      <p:cViewPr varScale="1">
        <p:scale>
          <a:sx n="84" d="100"/>
          <a:sy n="84" d="100"/>
        </p:scale>
        <p:origin x="129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17.10.2021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%2001%20-%20Linear%20smoothness" TargetMode="External"/><Relationship Id="rId2" Type="http://schemas.openxmlformats.org/officeDocument/2006/relationships/hyperlink" Target="Example%2001%20-%20Linear%20smoothness/Example%2014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%2002%20-%20Quadric%20easy-in" TargetMode="External"/><Relationship Id="rId2" Type="http://schemas.openxmlformats.org/officeDocument/2006/relationships/hyperlink" Target="Example%2002%20-%20Quadric%20easy-in/Example%2014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%2003%20-%20Trigonometric%20easy-out" TargetMode="External"/><Relationship Id="rId2" Type="http://schemas.openxmlformats.org/officeDocument/2006/relationships/hyperlink" Target="Example%2003%20-%20Trigonometric%20easy-out/Example%2014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%2004%20-%20Rational%20easy-in-out" TargetMode="External"/><Relationship Id="rId2" Type="http://schemas.openxmlformats.org/officeDocument/2006/relationships/hyperlink" Target="Example%2004%20-%20Rational%20easy-in-out/Example%2014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%2005%20-%20Rolling%20cube" TargetMode="External"/><Relationship Id="rId2" Type="http://schemas.openxmlformats.org/officeDocument/2006/relationships/hyperlink" Target="Example%2005%20-%20Rolling%20cube/Example%2014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%2006%20-%20Vibration" TargetMode="External"/><Relationship Id="rId2" Type="http://schemas.openxmlformats.org/officeDocument/2006/relationships/hyperlink" Target="Example%2006%20-%20Vibration/Example%2014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xample%2007%20-%20Bouncing" TargetMode="External"/><Relationship Id="rId2" Type="http://schemas.openxmlformats.org/officeDocument/2006/relationships/hyperlink" Target="Example%2007%20-%20Bouncing/Example%2014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%2008%20-%20Simulated%20gravity" TargetMode="External"/><Relationship Id="rId2" Type="http://schemas.openxmlformats.org/officeDocument/2006/relationships/hyperlink" Target="Example%2008%20-%20Simulated%20gravity/Example%2014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%2009%20-%20Geyser%20of%20bricks/Example%2014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09%20-%20Geyser%20of%20brick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Ball%20hurdling" TargetMode="External"/><Relationship Id="rId2" Type="http://schemas.openxmlformats.org/officeDocument/2006/relationships/hyperlink" Target="Example%2010%20-%20Ball%20hurdling/Example%2014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Random%20waves" TargetMode="External"/><Relationship Id="rId2" Type="http://schemas.openxmlformats.org/officeDocument/2006/relationships/hyperlink" Target="Example%2011%20-%20Random%20waves/Example%2014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Example%2012%20-%20Wavy%20waves" TargetMode="External"/><Relationship Id="rId2" Type="http://schemas.openxmlformats.org/officeDocument/2006/relationships/hyperlink" Target="Example%2012%20-%20Wavy%20waves/Example%20141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Физика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всеки обект помним</a:t>
            </a:r>
          </a:p>
          <a:p>
            <a:pPr lvl="1"/>
            <a:r>
              <a:rPr lang="bg-BG" dirty="0"/>
              <a:t>Кога е плавната промяна в </a:t>
            </a:r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bg-BG" dirty="0"/>
              <a:t> и 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endParaRPr lang="bg-BG" dirty="0"/>
          </a:p>
          <a:p>
            <a:pPr lvl="1"/>
            <a:r>
              <a:rPr lang="bg-BG" dirty="0"/>
              <a:t>Каква е промяната във </a:t>
            </a:r>
            <a:r>
              <a:rPr lang="en-US" b="1" dirty="0"/>
              <a:t>v</a:t>
            </a:r>
            <a:r>
              <a:rPr lang="en-US" b="1" baseline="-25000" dirty="0"/>
              <a:t>0</a:t>
            </a:r>
            <a:r>
              <a:rPr lang="bg-BG" dirty="0"/>
              <a:t> и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</a:p>
          <a:p>
            <a:pPr lvl="1"/>
            <a:r>
              <a:rPr lang="bg-BG" dirty="0"/>
              <a:t>Преди момент </a:t>
            </a:r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bg-BG" dirty="0"/>
              <a:t> скоростта е </a:t>
            </a:r>
            <a:r>
              <a:rPr lang="en-US" b="1" dirty="0"/>
              <a:t>v</a:t>
            </a:r>
            <a:r>
              <a:rPr lang="en-US" b="1" baseline="-25000" dirty="0"/>
              <a:t>0</a:t>
            </a:r>
          </a:p>
          <a:p>
            <a:pPr lvl="1"/>
            <a:r>
              <a:rPr lang="bg-BG" dirty="0"/>
              <a:t>При преминаване на момент 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bg-BG" dirty="0"/>
              <a:t> скоростта е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bg-BG" dirty="0"/>
              <a:t>, но веднага определяме следващия интервал на промяна да е след между 2 и 5 секунди и с продължителност 1 секунда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429000"/>
            <a:ext cx="8534400" cy="3124200"/>
          </a:xfrm>
          <a:prstGeom prst="snip2DiagRect">
            <a:avLst>
              <a:gd name="adj1" fmla="val 0"/>
              <a:gd name="adj2" fmla="val 809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time&lt;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time&gt;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time+random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2,5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].t1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].t0+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].v0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].v1;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].v1 = 0.3-obj[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].v1;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2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Между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0</a:t>
                </a:r>
                <a:r>
                  <a:rPr lang="bg-BG" dirty="0"/>
                  <a:t> и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1</a:t>
                </a:r>
                <a:r>
                  <a:rPr lang="bg-BG" dirty="0"/>
                  <a:t> се изчислява скоростта </a:t>
                </a:r>
                <a:r>
                  <a:rPr lang="en-US" b="1" dirty="0"/>
                  <a:t>v</a:t>
                </a:r>
                <a:r>
                  <a:rPr lang="en-US" dirty="0"/>
                  <a:t> </a:t>
                </a:r>
                <a:r>
                  <a:rPr lang="bg-BG" dirty="0"/>
                  <a:t>по линеен начин: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pPr marL="365760" lvl="1" indent="0">
                  <a:buNone/>
                </a:pPr>
                <a:endParaRPr lang="bg-BG" dirty="0"/>
              </a:p>
              <a:p>
                <a:pPr lvl="1"/>
                <a:r>
                  <a:rPr lang="bg-BG" dirty="0"/>
                  <a:t>Формулата работи както при забавяне на скоростта, така и при увеличаване на скоростта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5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3048000"/>
            <a:ext cx="8534400" cy="3505200"/>
          </a:xfrm>
          <a:prstGeom prst="snip2DiagRect">
            <a:avLst>
              <a:gd name="adj1" fmla="val 0"/>
              <a:gd name="adj2" fmla="val 76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(time&lt;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(time&gt;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].t1)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].v1-obj[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].v0)/(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].t1-obj[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].t0)*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(time-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].t0)+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11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13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Непрекъснатост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Проблеми</a:t>
            </a:r>
          </a:p>
          <a:p>
            <a:pPr lvl="1"/>
            <a:r>
              <a:rPr lang="bg-BG" dirty="0"/>
              <a:t>При линейната плавност производната е прекъсната</a:t>
            </a:r>
          </a:p>
          <a:p>
            <a:pPr lvl="1"/>
            <a:r>
              <a:rPr lang="bg-BG" dirty="0"/>
              <a:t>Ако плавността е в координатите, скоростта е прекъсната</a:t>
            </a:r>
          </a:p>
          <a:p>
            <a:pPr lvl="1"/>
            <a:r>
              <a:rPr lang="bg-BG" dirty="0"/>
              <a:t>Ако плавността е в скоростта, ускорението е прекъснато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Използване на заглаждане</a:t>
            </a:r>
          </a:p>
          <a:p>
            <a:pPr lvl="1"/>
            <a:r>
              <a:rPr lang="bg-BG" dirty="0"/>
              <a:t>Входно заглаждане, в началото на интервала (</a:t>
            </a:r>
            <a:r>
              <a:rPr lang="en-US" dirty="0"/>
              <a:t>easy-in)</a:t>
            </a:r>
          </a:p>
          <a:p>
            <a:pPr lvl="1"/>
            <a:r>
              <a:rPr lang="bg-BG" dirty="0"/>
              <a:t>Изходно заглаждане, в края на интервала (</a:t>
            </a:r>
            <a:r>
              <a:rPr lang="en-US" dirty="0"/>
              <a:t>easy-out)</a:t>
            </a:r>
            <a:endParaRPr lang="bg-BG" dirty="0"/>
          </a:p>
          <a:p>
            <a:pPr lvl="1"/>
            <a:r>
              <a:rPr lang="bg-BG" dirty="0"/>
              <a:t>Двойно заглаждане (</a:t>
            </a:r>
            <a:r>
              <a:rPr lang="en-US" dirty="0"/>
              <a:t>easy-in-out)</a:t>
            </a:r>
          </a:p>
          <a:p>
            <a:pPr lvl="1"/>
            <a:r>
              <a:rPr lang="bg-BG" dirty="0"/>
              <a:t>Заглаждаща функция по избор – </a:t>
            </a:r>
            <a:r>
              <a:rPr lang="bg-BG" dirty="0" err="1"/>
              <a:t>полиномиална</a:t>
            </a:r>
            <a:r>
              <a:rPr lang="bg-BG" dirty="0"/>
              <a:t>, експоненциална, тригонометрична, …</a:t>
            </a:r>
            <a:endParaRPr lang="en-US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970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Входно заглаждане с полином</a:t>
                </a:r>
                <a:endParaRPr lang="en-US" dirty="0"/>
              </a:p>
              <a:p>
                <a:pPr lvl="1"/>
                <a:r>
                  <a:rPr lang="bg-BG" dirty="0"/>
                  <a:t>Заглаждаща функция</a:t>
                </a:r>
                <a:r>
                  <a:rPr lang="en-US" dirty="0"/>
                  <a:t> </a:t>
                </a:r>
                <a:r>
                  <a:rPr lang="bg-BG" dirty="0"/>
                  <a:t>от втора степен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895600" y="5715000"/>
            <a:ext cx="3505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00400" y="3429000"/>
            <a:ext cx="0" cy="2590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523513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7000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48000" y="3866921"/>
            <a:ext cx="2895600" cy="1541959"/>
            <a:chOff x="1447800" y="3866921"/>
            <a:chExt cx="6553200" cy="154195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447800" y="5408880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7800" y="3866921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11"/>
          <p:cNvSpPr/>
          <p:nvPr/>
        </p:nvSpPr>
        <p:spPr>
          <a:xfrm>
            <a:off x="3853075" y="3869323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1107196" y="903833"/>
                  <a:pt x="1474802" y="426850"/>
                  <a:pt x="1748280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35447" y="3700047"/>
            <a:ext cx="1754047" cy="2171382"/>
            <a:chOff x="2235247" y="4493551"/>
            <a:chExt cx="1754047" cy="137787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235247" y="4493551"/>
              <a:ext cx="1448" cy="137787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989069" y="4495959"/>
              <a:ext cx="225" cy="13754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60635" y="5930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0200" y="5943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7587" y="4768367"/>
            <a:ext cx="199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p(t)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21375" y="2900330"/>
            <a:ext cx="2118641" cy="2517829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2021235"/>
              <a:gd name="connsiteY0" fmla="*/ 1312155 h 1312155"/>
              <a:gd name="connsiteX1" fmla="*/ 2021235 w 2021235"/>
              <a:gd name="connsiteY1" fmla="*/ 0 h 1312155"/>
              <a:gd name="connsiteX0" fmla="*/ 0 w 2021235"/>
              <a:gd name="connsiteY0" fmla="*/ 1312155 h 1312155"/>
              <a:gd name="connsiteX1" fmla="*/ 885231 w 2021235"/>
              <a:gd name="connsiteY1" fmla="*/ 884245 h 1312155"/>
              <a:gd name="connsiteX2" fmla="*/ 2021235 w 2021235"/>
              <a:gd name="connsiteY2" fmla="*/ 0 h 1312155"/>
              <a:gd name="connsiteX0" fmla="*/ 0 w 3645319"/>
              <a:gd name="connsiteY0" fmla="*/ 31644 h 963565"/>
              <a:gd name="connsiteX1" fmla="*/ 2509315 w 3645319"/>
              <a:gd name="connsiteY1" fmla="*/ 884245 h 963565"/>
              <a:gd name="connsiteX2" fmla="*/ 3645319 w 3645319"/>
              <a:gd name="connsiteY2" fmla="*/ 0 h 963565"/>
              <a:gd name="connsiteX0" fmla="*/ 0 w 3645319"/>
              <a:gd name="connsiteY0" fmla="*/ 31644 h 1365133"/>
              <a:gd name="connsiteX1" fmla="*/ 1622211 w 3645319"/>
              <a:gd name="connsiteY1" fmla="*/ 1308414 h 1365133"/>
              <a:gd name="connsiteX2" fmla="*/ 3645319 w 3645319"/>
              <a:gd name="connsiteY2" fmla="*/ 0 h 1365133"/>
              <a:gd name="connsiteX0" fmla="*/ 0 w 3645319"/>
              <a:gd name="connsiteY0" fmla="*/ 31644 h 1365133"/>
              <a:gd name="connsiteX1" fmla="*/ 1622211 w 3645319"/>
              <a:gd name="connsiteY1" fmla="*/ 1308414 h 1365133"/>
              <a:gd name="connsiteX2" fmla="*/ 3645319 w 3645319"/>
              <a:gd name="connsiteY2" fmla="*/ 0 h 1365133"/>
              <a:gd name="connsiteX0" fmla="*/ 0 w 3645319"/>
              <a:gd name="connsiteY0" fmla="*/ 31644 h 1308424"/>
              <a:gd name="connsiteX1" fmla="*/ 1622211 w 3645319"/>
              <a:gd name="connsiteY1" fmla="*/ 1308414 h 1308424"/>
              <a:gd name="connsiteX2" fmla="*/ 3645319 w 3645319"/>
              <a:gd name="connsiteY2" fmla="*/ 0 h 1308424"/>
              <a:gd name="connsiteX0" fmla="*/ 0 w 3645319"/>
              <a:gd name="connsiteY0" fmla="*/ 31644 h 1308430"/>
              <a:gd name="connsiteX1" fmla="*/ 1622211 w 3645319"/>
              <a:gd name="connsiteY1" fmla="*/ 1308414 h 1308430"/>
              <a:gd name="connsiteX2" fmla="*/ 3645319 w 3645319"/>
              <a:gd name="connsiteY2" fmla="*/ 0 h 1308430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4013809"/>
              <a:gd name="connsiteY0" fmla="*/ 39647 h 1308594"/>
              <a:gd name="connsiteX1" fmla="*/ 1990701 w 4013809"/>
              <a:gd name="connsiteY1" fmla="*/ 1308414 h 1308594"/>
              <a:gd name="connsiteX2" fmla="*/ 4013809 w 4013809"/>
              <a:gd name="connsiteY2" fmla="*/ 0 h 1308594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2023108"/>
              <a:gd name="connsiteY0" fmla="*/ 1308414 h 1308414"/>
              <a:gd name="connsiteX1" fmla="*/ 2023108 w 2023108"/>
              <a:gd name="connsiteY1" fmla="*/ 0 h 1308414"/>
              <a:gd name="connsiteX0" fmla="*/ 0 w 2145937"/>
              <a:gd name="connsiteY0" fmla="*/ 1468478 h 1468478"/>
              <a:gd name="connsiteX1" fmla="*/ 2145937 w 2145937"/>
              <a:gd name="connsiteY1" fmla="*/ 0 h 1468478"/>
              <a:gd name="connsiteX0" fmla="*/ 0 w 2145937"/>
              <a:gd name="connsiteY0" fmla="*/ 1468478 h 1468478"/>
              <a:gd name="connsiteX1" fmla="*/ 2145937 w 2145937"/>
              <a:gd name="connsiteY1" fmla="*/ 0 h 1468478"/>
              <a:gd name="connsiteX0" fmla="*/ 0 w 2118641"/>
              <a:gd name="connsiteY0" fmla="*/ 1476481 h 1476481"/>
              <a:gd name="connsiteX1" fmla="*/ 2118641 w 2118641"/>
              <a:gd name="connsiteY1" fmla="*/ 0 h 1476481"/>
              <a:gd name="connsiteX0" fmla="*/ 0 w 2118641"/>
              <a:gd name="connsiteY0" fmla="*/ 1476481 h 1476481"/>
              <a:gd name="connsiteX1" fmla="*/ 2118641 w 2118641"/>
              <a:gd name="connsiteY1" fmla="*/ 0 h 147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8641" h="1476481">
                <a:moveTo>
                  <a:pt x="0" y="1476481"/>
                </a:moveTo>
                <a:cubicBezTo>
                  <a:pt x="1474186" y="1437859"/>
                  <a:pt x="1640446" y="762984"/>
                  <a:pt x="2118641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1" name="Freeform 30"/>
          <p:cNvSpPr/>
          <p:nvPr/>
        </p:nvSpPr>
        <p:spPr>
          <a:xfrm flipH="1">
            <a:off x="1718655" y="2895600"/>
            <a:ext cx="2118641" cy="2517829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2021235"/>
              <a:gd name="connsiteY0" fmla="*/ 1312155 h 1312155"/>
              <a:gd name="connsiteX1" fmla="*/ 2021235 w 2021235"/>
              <a:gd name="connsiteY1" fmla="*/ 0 h 1312155"/>
              <a:gd name="connsiteX0" fmla="*/ 0 w 2021235"/>
              <a:gd name="connsiteY0" fmla="*/ 1312155 h 1312155"/>
              <a:gd name="connsiteX1" fmla="*/ 885231 w 2021235"/>
              <a:gd name="connsiteY1" fmla="*/ 884245 h 1312155"/>
              <a:gd name="connsiteX2" fmla="*/ 2021235 w 2021235"/>
              <a:gd name="connsiteY2" fmla="*/ 0 h 1312155"/>
              <a:gd name="connsiteX0" fmla="*/ 0 w 3645319"/>
              <a:gd name="connsiteY0" fmla="*/ 31644 h 963565"/>
              <a:gd name="connsiteX1" fmla="*/ 2509315 w 3645319"/>
              <a:gd name="connsiteY1" fmla="*/ 884245 h 963565"/>
              <a:gd name="connsiteX2" fmla="*/ 3645319 w 3645319"/>
              <a:gd name="connsiteY2" fmla="*/ 0 h 963565"/>
              <a:gd name="connsiteX0" fmla="*/ 0 w 3645319"/>
              <a:gd name="connsiteY0" fmla="*/ 31644 h 1365133"/>
              <a:gd name="connsiteX1" fmla="*/ 1622211 w 3645319"/>
              <a:gd name="connsiteY1" fmla="*/ 1308414 h 1365133"/>
              <a:gd name="connsiteX2" fmla="*/ 3645319 w 3645319"/>
              <a:gd name="connsiteY2" fmla="*/ 0 h 1365133"/>
              <a:gd name="connsiteX0" fmla="*/ 0 w 3645319"/>
              <a:gd name="connsiteY0" fmla="*/ 31644 h 1365133"/>
              <a:gd name="connsiteX1" fmla="*/ 1622211 w 3645319"/>
              <a:gd name="connsiteY1" fmla="*/ 1308414 h 1365133"/>
              <a:gd name="connsiteX2" fmla="*/ 3645319 w 3645319"/>
              <a:gd name="connsiteY2" fmla="*/ 0 h 1365133"/>
              <a:gd name="connsiteX0" fmla="*/ 0 w 3645319"/>
              <a:gd name="connsiteY0" fmla="*/ 31644 h 1308424"/>
              <a:gd name="connsiteX1" fmla="*/ 1622211 w 3645319"/>
              <a:gd name="connsiteY1" fmla="*/ 1308414 h 1308424"/>
              <a:gd name="connsiteX2" fmla="*/ 3645319 w 3645319"/>
              <a:gd name="connsiteY2" fmla="*/ 0 h 1308424"/>
              <a:gd name="connsiteX0" fmla="*/ 0 w 3645319"/>
              <a:gd name="connsiteY0" fmla="*/ 31644 h 1308430"/>
              <a:gd name="connsiteX1" fmla="*/ 1622211 w 3645319"/>
              <a:gd name="connsiteY1" fmla="*/ 1308414 h 1308430"/>
              <a:gd name="connsiteX2" fmla="*/ 3645319 w 3645319"/>
              <a:gd name="connsiteY2" fmla="*/ 0 h 1308430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4013809"/>
              <a:gd name="connsiteY0" fmla="*/ 39647 h 1308594"/>
              <a:gd name="connsiteX1" fmla="*/ 1990701 w 4013809"/>
              <a:gd name="connsiteY1" fmla="*/ 1308414 h 1308594"/>
              <a:gd name="connsiteX2" fmla="*/ 4013809 w 4013809"/>
              <a:gd name="connsiteY2" fmla="*/ 0 h 1308594"/>
              <a:gd name="connsiteX0" fmla="*/ 0 w 4013809"/>
              <a:gd name="connsiteY0" fmla="*/ 39647 h 1308451"/>
              <a:gd name="connsiteX1" fmla="*/ 1990701 w 4013809"/>
              <a:gd name="connsiteY1" fmla="*/ 1308414 h 1308451"/>
              <a:gd name="connsiteX2" fmla="*/ 4013809 w 4013809"/>
              <a:gd name="connsiteY2" fmla="*/ 0 h 1308451"/>
              <a:gd name="connsiteX0" fmla="*/ 0 w 2023108"/>
              <a:gd name="connsiteY0" fmla="*/ 1308414 h 1308414"/>
              <a:gd name="connsiteX1" fmla="*/ 2023108 w 2023108"/>
              <a:gd name="connsiteY1" fmla="*/ 0 h 1308414"/>
              <a:gd name="connsiteX0" fmla="*/ 0 w 2145937"/>
              <a:gd name="connsiteY0" fmla="*/ 1468478 h 1468478"/>
              <a:gd name="connsiteX1" fmla="*/ 2145937 w 2145937"/>
              <a:gd name="connsiteY1" fmla="*/ 0 h 1468478"/>
              <a:gd name="connsiteX0" fmla="*/ 0 w 2145937"/>
              <a:gd name="connsiteY0" fmla="*/ 1468478 h 1468478"/>
              <a:gd name="connsiteX1" fmla="*/ 2145937 w 2145937"/>
              <a:gd name="connsiteY1" fmla="*/ 0 h 1468478"/>
              <a:gd name="connsiteX0" fmla="*/ 0 w 2118641"/>
              <a:gd name="connsiteY0" fmla="*/ 1476481 h 1476481"/>
              <a:gd name="connsiteX1" fmla="*/ 2118641 w 2118641"/>
              <a:gd name="connsiteY1" fmla="*/ 0 h 1476481"/>
              <a:gd name="connsiteX0" fmla="*/ 0 w 2118641"/>
              <a:gd name="connsiteY0" fmla="*/ 1476481 h 1476481"/>
              <a:gd name="connsiteX1" fmla="*/ 2118641 w 2118641"/>
              <a:gd name="connsiteY1" fmla="*/ 0 h 147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8641" h="1476481">
                <a:moveTo>
                  <a:pt x="0" y="1476481"/>
                </a:moveTo>
                <a:cubicBezTo>
                  <a:pt x="1474186" y="1437859"/>
                  <a:pt x="1640446" y="762984"/>
                  <a:pt x="2118641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127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Топче се движи от 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bg-BG" dirty="0"/>
              <a:t> до </a:t>
            </a:r>
            <a:r>
              <a:rPr lang="en-US" b="1" dirty="0"/>
              <a:t>p</a:t>
            </a:r>
            <a:r>
              <a:rPr lang="en-US" b="1" baseline="-25000" dirty="0"/>
              <a:t>1</a:t>
            </a:r>
            <a:r>
              <a:rPr lang="bg-BG" dirty="0"/>
              <a:t> във времевия интервал </a:t>
            </a:r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bg-BG" dirty="0"/>
              <a:t> до 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</a:p>
          <a:p>
            <a:pPr lvl="1"/>
            <a:r>
              <a:rPr lang="bg-BG" dirty="0"/>
              <a:t>Периодично се оставя следа, като се помни последният момент </a:t>
            </a:r>
            <a:r>
              <a:rPr lang="en-US" b="1" dirty="0" err="1"/>
              <a:t>tObj</a:t>
            </a:r>
            <a:r>
              <a:rPr lang="en-US" dirty="0"/>
              <a:t>,</a:t>
            </a:r>
            <a:r>
              <a:rPr lang="bg-BG" dirty="0"/>
              <a:t> в който е била създадена следа</a:t>
            </a:r>
          </a:p>
          <a:p>
            <a:pPr lvl="1"/>
            <a:r>
              <a:rPr lang="bg-BG" dirty="0"/>
              <a:t>Следата е масив от по-малки топчета, които показват къде е било голямото на всеки около 0.1 секунди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581400"/>
            <a:ext cx="8534400" cy="2971800"/>
          </a:xfrm>
          <a:prstGeom prst="snip2DiagRect">
            <a:avLst>
              <a:gd name="adj1" fmla="val 0"/>
              <a:gd name="adj2" fmla="val 856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t0&lt;=time &amp;&amp; time&lt;=t1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fr-F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 a = </a:t>
            </a:r>
            <a:r>
              <a:rPr lang="fr-F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(p1-p0)*(time*time-t0*t0)/(t1*t1-t0*t0)+p0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fr-F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sph.center</a:t>
            </a:r>
            <a:r>
              <a:rPr lang="fr-F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[0,7*cos(a),7*sin(a)];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tObj+0.1&lt;time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time;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Sphere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([0,sph.center[1],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sph.center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[2]],0.3));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00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Изходно заглаждане с тригонометрична функция</a:t>
                </a:r>
                <a:endParaRPr lang="en-US" dirty="0"/>
              </a:p>
              <a:p>
                <a:pPr lvl="1"/>
                <a:r>
                  <a:rPr lang="bg-BG" dirty="0"/>
                  <a:t>Заглаждаща функция</a:t>
                </a:r>
                <a:r>
                  <a:rPr lang="en-US" dirty="0"/>
                  <a:t> </a:t>
                </a:r>
                <a:r>
                  <a:rPr lang="bg-BG" dirty="0"/>
                  <a:t>от втора степен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bg-BG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895600" y="5715000"/>
            <a:ext cx="3505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00400" y="3429000"/>
            <a:ext cx="0" cy="2590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523513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7000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48000" y="3866921"/>
            <a:ext cx="2895600" cy="1541959"/>
            <a:chOff x="1447800" y="3866921"/>
            <a:chExt cx="6553200" cy="154195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447800" y="5408880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7800" y="3866921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11"/>
          <p:cNvSpPr/>
          <p:nvPr/>
        </p:nvSpPr>
        <p:spPr>
          <a:xfrm>
            <a:off x="3853075" y="3869323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588581" y="399632"/>
                  <a:pt x="1038073" y="2680"/>
                  <a:pt x="1748280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35447" y="3700047"/>
            <a:ext cx="1754047" cy="2171382"/>
            <a:chOff x="2235247" y="4493551"/>
            <a:chExt cx="1754047" cy="137787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235247" y="4493551"/>
              <a:ext cx="1448" cy="137787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989069" y="4495959"/>
              <a:ext cx="225" cy="13754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60635" y="5930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0200" y="5943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7587" y="4768367"/>
            <a:ext cx="199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p(t)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 flipH="1">
            <a:off x="5611504" y="3868630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588581" y="399632"/>
                  <a:pt x="1038073" y="2680"/>
                  <a:pt x="1748280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Freeform 18"/>
          <p:cNvSpPr/>
          <p:nvPr/>
        </p:nvSpPr>
        <p:spPr>
          <a:xfrm flipH="1" flipV="1">
            <a:off x="2993340" y="5423847"/>
            <a:ext cx="847596" cy="1116305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7596" h="654613">
                <a:moveTo>
                  <a:pt x="0" y="654613"/>
                </a:moveTo>
                <a:cubicBezTo>
                  <a:pt x="588581" y="142249"/>
                  <a:pt x="567157" y="176949"/>
                  <a:pt x="847596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434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88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Входно и изходно заглаждане с рационална функция</a:t>
                </a:r>
                <a:endParaRPr lang="en-US" dirty="0"/>
              </a:p>
              <a:p>
                <a:pPr lvl="1"/>
                <a:r>
                  <a:rPr lang="bg-BG" dirty="0"/>
                  <a:t>При </a:t>
                </a:r>
                <a:r>
                  <a:rPr lang="en-US" dirty="0"/>
                  <a:t>k=</a:t>
                </a:r>
                <a:r>
                  <a:rPr lang="bg-BG" dirty="0"/>
                  <a:t>1 е линейна, при </a:t>
                </a:r>
                <a:r>
                  <a:rPr lang="en-US" dirty="0"/>
                  <a:t>k=2</a:t>
                </a:r>
                <a:r>
                  <a:rPr lang="bg-BG" dirty="0"/>
                  <a:t> е </a:t>
                </a:r>
                <a:r>
                  <a:rPr lang="en-US" dirty="0"/>
                  <a:t>s-</a:t>
                </a:r>
                <a:r>
                  <a:rPr lang="bg-BG" dirty="0"/>
                  <a:t>образна, при </a:t>
                </a:r>
                <a:r>
                  <a:rPr lang="en-US" dirty="0"/>
                  <a:t>k=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bg-BG" dirty="0"/>
                  <a:t> е стъпало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/>
                <a:endParaRPr lang="bg-BG" dirty="0"/>
              </a:p>
              <a:p>
                <a:pPr marL="7508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effectLst/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bg-BG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1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752600" y="5715000"/>
            <a:ext cx="3505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57400" y="3429000"/>
            <a:ext cx="0" cy="2590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23513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7000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  <a:r>
              <a:rPr lang="en-US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05000" y="3866921"/>
            <a:ext cx="2895600" cy="1541959"/>
            <a:chOff x="1447800" y="3866921"/>
            <a:chExt cx="6553200" cy="154195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447800" y="5408880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7800" y="3866921"/>
              <a:ext cx="65532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11"/>
          <p:cNvSpPr/>
          <p:nvPr/>
        </p:nvSpPr>
        <p:spPr>
          <a:xfrm>
            <a:off x="2710075" y="3869323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903891" y="908110"/>
                  <a:pt x="1038073" y="2680"/>
                  <a:pt x="1748280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92447" y="3700047"/>
            <a:ext cx="1754047" cy="2171382"/>
            <a:chOff x="2235247" y="4493551"/>
            <a:chExt cx="1754047" cy="137787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235247" y="4493551"/>
              <a:ext cx="1448" cy="137787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989069" y="4495959"/>
              <a:ext cx="225" cy="13754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517635" y="5930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7200" y="5943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4768366"/>
            <a:ext cx="77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p(t)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43600" y="3429000"/>
                <a:ext cx="3048000" cy="233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60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1600" b="0" i="1" dirty="0">
                    <a:latin typeface="Cambria Math"/>
                  </a:rPr>
                  <a:t> </a:t>
                </a:r>
                <a:r>
                  <a:rPr lang="bg-BG" sz="1600" b="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=1</m:t>
                    </m:r>
                  </m:oMath>
                </a14:m>
                <a:endParaRPr lang="bg-BG" sz="1600" b="0" dirty="0"/>
              </a:p>
              <a:p>
                <a:r>
                  <a:rPr lang="bg-BG" sz="1600" dirty="0"/>
                  <a:t>получаваме</a:t>
                </a:r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1600" b="0" dirty="0"/>
              </a:p>
              <a:p>
                <a:r>
                  <a:rPr lang="bg-BG" sz="1600" b="0" dirty="0"/>
                  <a:t>или</a:t>
                </a:r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1600" dirty="0"/>
              </a:p>
              <a:p>
                <a:endParaRPr lang="bg-BG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29000"/>
                <a:ext cx="3048000" cy="2332049"/>
              </a:xfrm>
              <a:prstGeom prst="rect">
                <a:avLst/>
              </a:prstGeom>
              <a:blipFill rotWithShape="1">
                <a:blip r:embed="rId3"/>
                <a:stretch>
                  <a:fillRect l="-1000" t="-10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Физика</a:t>
            </a:r>
          </a:p>
          <a:p>
            <a:pPr lvl="1"/>
            <a:r>
              <a:rPr lang="bg-BG" dirty="0"/>
              <a:t>Физика в компютърната графика</a:t>
            </a:r>
          </a:p>
          <a:p>
            <a:pPr lvl="1"/>
            <a:r>
              <a:rPr lang="bg-BG" dirty="0"/>
              <a:t>Плавност</a:t>
            </a:r>
            <a:r>
              <a:rPr lang="en-US" dirty="0"/>
              <a:t> </a:t>
            </a:r>
            <a:r>
              <a:rPr lang="bg-BG" dirty="0"/>
              <a:t>на движението</a:t>
            </a:r>
          </a:p>
          <a:p>
            <a:pPr lvl="1"/>
            <a:r>
              <a:rPr lang="bg-BG" dirty="0"/>
              <a:t>Търкаляне</a:t>
            </a:r>
          </a:p>
          <a:p>
            <a:pPr lvl="1"/>
            <a:r>
              <a:rPr lang="bg-BG" dirty="0"/>
              <a:t>Вибрация и затихване</a:t>
            </a:r>
          </a:p>
          <a:p>
            <a:pPr lvl="1"/>
            <a:r>
              <a:rPr lang="bg-BG" dirty="0"/>
              <a:t>Отблъскване и </a:t>
            </a:r>
            <a:r>
              <a:rPr lang="bg-BG" dirty="0" err="1"/>
              <a:t>топане</a:t>
            </a:r>
            <a:endParaRPr lang="bg-BG" dirty="0"/>
          </a:p>
          <a:p>
            <a:pPr lvl="1"/>
            <a:r>
              <a:rPr lang="bg-BG" dirty="0"/>
              <a:t>Балистика и скачане</a:t>
            </a:r>
          </a:p>
          <a:p>
            <a:pPr lvl="1"/>
            <a:r>
              <a:rPr lang="bg-BG" dirty="0"/>
              <a:t>Вълнообразно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17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Търкаляне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768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Търкаляне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Моделиране на търкаляне</a:t>
            </a:r>
          </a:p>
          <a:p>
            <a:pPr lvl="1"/>
            <a:r>
              <a:rPr lang="bg-BG" dirty="0"/>
              <a:t>Тривиално за сфери и цилиндри</a:t>
            </a:r>
          </a:p>
          <a:p>
            <a:pPr lvl="1"/>
            <a:r>
              <a:rPr lang="bg-BG" dirty="0"/>
              <a:t>В общия случай се отчита формата на обекта</a:t>
            </a:r>
          </a:p>
          <a:p>
            <a:pPr lvl="1"/>
            <a:r>
              <a:rPr lang="bg-BG" dirty="0"/>
              <a:t>Например, търкалянето на куб е около ръбовете му</a:t>
            </a:r>
          </a:p>
        </p:txBody>
      </p:sp>
      <p:grpSp>
        <p:nvGrpSpPr>
          <p:cNvPr id="67" name="Group 66"/>
          <p:cNvGrpSpPr/>
          <p:nvPr/>
        </p:nvGrpSpPr>
        <p:grpSpPr>
          <a:xfrm flipH="1">
            <a:off x="304800" y="3906369"/>
            <a:ext cx="8382000" cy="2265831"/>
            <a:chOff x="304800" y="3906369"/>
            <a:chExt cx="8382000" cy="226583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6172200"/>
              <a:ext cx="838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400800" y="4289612"/>
              <a:ext cx="1828800" cy="1828800"/>
              <a:chOff x="4572000" y="4343400"/>
              <a:chExt cx="1828800" cy="1828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0" y="4343400"/>
                <a:ext cx="1828800" cy="1828800"/>
              </a:xfrm>
              <a:prstGeom prst="rect">
                <a:avLst/>
              </a:prstGeom>
              <a:solidFill>
                <a:srgbClr val="DFF7AE">
                  <a:alpha val="30196"/>
                </a:srgb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72100" y="51435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72000" y="3906369"/>
              <a:ext cx="3389340" cy="2212043"/>
              <a:chOff x="2743200" y="3960157"/>
              <a:chExt cx="3389340" cy="2212043"/>
            </a:xfrm>
          </p:grpSpPr>
          <p:grpSp>
            <p:nvGrpSpPr>
              <p:cNvPr id="10" name="Group 9"/>
              <p:cNvGrpSpPr/>
              <p:nvPr/>
            </p:nvGrpSpPr>
            <p:grpSpPr>
              <a:xfrm rot="20700000">
                <a:off x="4303740" y="4137893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19800000">
                <a:off x="3978847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8900000">
                <a:off x="3655357" y="3960157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8000000">
                <a:off x="3319941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7100000">
                <a:off x="3011460" y="4144694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6200000">
                <a:off x="2743200" y="4343400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743200" y="3908612"/>
              <a:ext cx="3389340" cy="2212043"/>
              <a:chOff x="2743200" y="3960157"/>
              <a:chExt cx="3389340" cy="2212043"/>
            </a:xfrm>
          </p:grpSpPr>
          <p:grpSp>
            <p:nvGrpSpPr>
              <p:cNvPr id="30" name="Group 29"/>
              <p:cNvGrpSpPr/>
              <p:nvPr/>
            </p:nvGrpSpPr>
            <p:grpSpPr>
              <a:xfrm rot="20700000">
                <a:off x="4303740" y="4137893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 rot="19800000">
                <a:off x="3978847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8900000">
                <a:off x="3655357" y="3960157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18000000">
                <a:off x="3319941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rot="17100000">
                <a:off x="3011460" y="4144694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 rot="16200000">
                <a:off x="2743200" y="4343400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914400" y="3908612"/>
              <a:ext cx="3389340" cy="2212043"/>
              <a:chOff x="2743200" y="3960157"/>
              <a:chExt cx="3389340" cy="2212043"/>
            </a:xfrm>
          </p:grpSpPr>
          <p:grpSp>
            <p:nvGrpSpPr>
              <p:cNvPr id="49" name="Group 48"/>
              <p:cNvGrpSpPr/>
              <p:nvPr/>
            </p:nvGrpSpPr>
            <p:grpSpPr>
              <a:xfrm rot="20700000">
                <a:off x="4303740" y="4137893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9800000">
                <a:off x="3978847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8900000">
                <a:off x="3655357" y="3960157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8000000">
                <a:off x="3319941" y="4005741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17100000">
                <a:off x="3011460" y="4144694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16200000">
                <a:off x="2743200" y="4343400"/>
                <a:ext cx="1828800" cy="1828800"/>
                <a:chOff x="4572000" y="4343400"/>
                <a:chExt cx="1828800" cy="18288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0" y="4343400"/>
                  <a:ext cx="1828800" cy="1828800"/>
                </a:xfrm>
                <a:prstGeom prst="rect">
                  <a:avLst/>
                </a:prstGeom>
                <a:solidFill>
                  <a:srgbClr val="DFF7AE">
                    <a:alpha val="30196"/>
                  </a:srgb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372100" y="5143500"/>
                  <a:ext cx="228600" cy="228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</p:grpSp>
      <p:sp>
        <p:nvSpPr>
          <p:cNvPr id="68" name="Freeform 67"/>
          <p:cNvSpPr/>
          <p:nvPr/>
        </p:nvSpPr>
        <p:spPr>
          <a:xfrm>
            <a:off x="1679159" y="4802784"/>
            <a:ext cx="5477666" cy="416400"/>
          </a:xfrm>
          <a:custGeom>
            <a:avLst/>
            <a:gdLst>
              <a:gd name="connsiteX0" fmla="*/ 0 w 5540189"/>
              <a:gd name="connsiteY0" fmla="*/ 430314 h 443761"/>
              <a:gd name="connsiteX1" fmla="*/ 927847 w 5540189"/>
              <a:gd name="connsiteY1" fmla="*/ 13455 h 443761"/>
              <a:gd name="connsiteX2" fmla="*/ 1855694 w 5540189"/>
              <a:gd name="connsiteY2" fmla="*/ 443761 h 443761"/>
              <a:gd name="connsiteX3" fmla="*/ 2770094 w 5540189"/>
              <a:gd name="connsiteY3" fmla="*/ 13455 h 443761"/>
              <a:gd name="connsiteX4" fmla="*/ 3697941 w 5540189"/>
              <a:gd name="connsiteY4" fmla="*/ 430314 h 443761"/>
              <a:gd name="connsiteX5" fmla="*/ 4598894 w 5540189"/>
              <a:gd name="connsiteY5" fmla="*/ 8 h 443761"/>
              <a:gd name="connsiteX6" fmla="*/ 5540189 w 5540189"/>
              <a:gd name="connsiteY6" fmla="*/ 443761 h 443761"/>
              <a:gd name="connsiteX0" fmla="*/ 0 w 5540189"/>
              <a:gd name="connsiteY0" fmla="*/ 430314 h 443761"/>
              <a:gd name="connsiteX1" fmla="*/ 927847 w 5540189"/>
              <a:gd name="connsiteY1" fmla="*/ 13455 h 443761"/>
              <a:gd name="connsiteX2" fmla="*/ 1855694 w 5540189"/>
              <a:gd name="connsiteY2" fmla="*/ 443761 h 443761"/>
              <a:gd name="connsiteX3" fmla="*/ 2770094 w 5540189"/>
              <a:gd name="connsiteY3" fmla="*/ 13455 h 443761"/>
              <a:gd name="connsiteX4" fmla="*/ 3697941 w 5540189"/>
              <a:gd name="connsiteY4" fmla="*/ 430314 h 443761"/>
              <a:gd name="connsiteX5" fmla="*/ 4598894 w 5540189"/>
              <a:gd name="connsiteY5" fmla="*/ 8 h 443761"/>
              <a:gd name="connsiteX6" fmla="*/ 5540189 w 5540189"/>
              <a:gd name="connsiteY6" fmla="*/ 443761 h 443761"/>
              <a:gd name="connsiteX0" fmla="*/ 0 w 5540189"/>
              <a:gd name="connsiteY0" fmla="*/ 430314 h 443761"/>
              <a:gd name="connsiteX1" fmla="*/ 927847 w 5540189"/>
              <a:gd name="connsiteY1" fmla="*/ 13455 h 443761"/>
              <a:gd name="connsiteX2" fmla="*/ 1855694 w 5540189"/>
              <a:gd name="connsiteY2" fmla="*/ 443761 h 443761"/>
              <a:gd name="connsiteX3" fmla="*/ 2770094 w 5540189"/>
              <a:gd name="connsiteY3" fmla="*/ 13455 h 443761"/>
              <a:gd name="connsiteX4" fmla="*/ 3697941 w 5540189"/>
              <a:gd name="connsiteY4" fmla="*/ 430314 h 443761"/>
              <a:gd name="connsiteX5" fmla="*/ 4598894 w 5540189"/>
              <a:gd name="connsiteY5" fmla="*/ 8 h 443761"/>
              <a:gd name="connsiteX6" fmla="*/ 5540189 w 5540189"/>
              <a:gd name="connsiteY6" fmla="*/ 443761 h 443761"/>
              <a:gd name="connsiteX0" fmla="*/ 0 w 5540189"/>
              <a:gd name="connsiteY0" fmla="*/ 430314 h 443761"/>
              <a:gd name="connsiteX1" fmla="*/ 927847 w 5540189"/>
              <a:gd name="connsiteY1" fmla="*/ 13455 h 443761"/>
              <a:gd name="connsiteX2" fmla="*/ 1855694 w 5540189"/>
              <a:gd name="connsiteY2" fmla="*/ 443761 h 443761"/>
              <a:gd name="connsiteX3" fmla="*/ 2770094 w 5540189"/>
              <a:gd name="connsiteY3" fmla="*/ 13455 h 443761"/>
              <a:gd name="connsiteX4" fmla="*/ 3697941 w 5540189"/>
              <a:gd name="connsiteY4" fmla="*/ 430314 h 443761"/>
              <a:gd name="connsiteX5" fmla="*/ 4598894 w 5540189"/>
              <a:gd name="connsiteY5" fmla="*/ 8 h 443761"/>
              <a:gd name="connsiteX6" fmla="*/ 5540189 w 5540189"/>
              <a:gd name="connsiteY6" fmla="*/ 443761 h 443761"/>
              <a:gd name="connsiteX0" fmla="*/ 0 w 5540189"/>
              <a:gd name="connsiteY0" fmla="*/ 430314 h 443761"/>
              <a:gd name="connsiteX1" fmla="*/ 927847 w 5540189"/>
              <a:gd name="connsiteY1" fmla="*/ 13455 h 443761"/>
              <a:gd name="connsiteX2" fmla="*/ 1855694 w 5540189"/>
              <a:gd name="connsiteY2" fmla="*/ 443761 h 443761"/>
              <a:gd name="connsiteX3" fmla="*/ 2750555 w 5540189"/>
              <a:gd name="connsiteY3" fmla="*/ 17363 h 443761"/>
              <a:gd name="connsiteX4" fmla="*/ 3697941 w 5540189"/>
              <a:gd name="connsiteY4" fmla="*/ 430314 h 443761"/>
              <a:gd name="connsiteX5" fmla="*/ 4598894 w 5540189"/>
              <a:gd name="connsiteY5" fmla="*/ 8 h 443761"/>
              <a:gd name="connsiteX6" fmla="*/ 5540189 w 5540189"/>
              <a:gd name="connsiteY6" fmla="*/ 443761 h 443761"/>
              <a:gd name="connsiteX0" fmla="*/ 0 w 5540189"/>
              <a:gd name="connsiteY0" fmla="*/ 416877 h 430324"/>
              <a:gd name="connsiteX1" fmla="*/ 927847 w 5540189"/>
              <a:gd name="connsiteY1" fmla="*/ 18 h 430324"/>
              <a:gd name="connsiteX2" fmla="*/ 1855694 w 5540189"/>
              <a:gd name="connsiteY2" fmla="*/ 430324 h 430324"/>
              <a:gd name="connsiteX3" fmla="*/ 2750555 w 5540189"/>
              <a:gd name="connsiteY3" fmla="*/ 3926 h 430324"/>
              <a:gd name="connsiteX4" fmla="*/ 3697941 w 5540189"/>
              <a:gd name="connsiteY4" fmla="*/ 416877 h 430324"/>
              <a:gd name="connsiteX5" fmla="*/ 4579356 w 5540189"/>
              <a:gd name="connsiteY5" fmla="*/ 2202 h 430324"/>
              <a:gd name="connsiteX6" fmla="*/ 5540189 w 5540189"/>
              <a:gd name="connsiteY6" fmla="*/ 430324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0555 w 5489389"/>
              <a:gd name="connsiteY3" fmla="*/ 3926 h 430324"/>
              <a:gd name="connsiteX4" fmla="*/ 3697941 w 5489389"/>
              <a:gd name="connsiteY4" fmla="*/ 416877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4462 w 5489389"/>
              <a:gd name="connsiteY3" fmla="*/ 19557 h 430324"/>
              <a:gd name="connsiteX4" fmla="*/ 3697941 w 5489389"/>
              <a:gd name="connsiteY4" fmla="*/ 416877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4462 w 5489389"/>
              <a:gd name="connsiteY3" fmla="*/ 19557 h 430324"/>
              <a:gd name="connsiteX4" fmla="*/ 3670587 w 5489389"/>
              <a:gd name="connsiteY4" fmla="*/ 409062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4462 w 5489389"/>
              <a:gd name="connsiteY3" fmla="*/ 19557 h 430324"/>
              <a:gd name="connsiteX4" fmla="*/ 3670587 w 5489389"/>
              <a:gd name="connsiteY4" fmla="*/ 409062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4462 w 5489389"/>
              <a:gd name="connsiteY3" fmla="*/ 19557 h 430324"/>
              <a:gd name="connsiteX4" fmla="*/ 3670587 w 5489389"/>
              <a:gd name="connsiteY4" fmla="*/ 409062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77 h 430324"/>
              <a:gd name="connsiteX1" fmla="*/ 927847 w 5489389"/>
              <a:gd name="connsiteY1" fmla="*/ 18 h 430324"/>
              <a:gd name="connsiteX2" fmla="*/ 1855694 w 5489389"/>
              <a:gd name="connsiteY2" fmla="*/ 430324 h 430324"/>
              <a:gd name="connsiteX3" fmla="*/ 2754462 w 5489389"/>
              <a:gd name="connsiteY3" fmla="*/ 19557 h 430324"/>
              <a:gd name="connsiteX4" fmla="*/ 3670587 w 5489389"/>
              <a:gd name="connsiteY4" fmla="*/ 409062 h 430324"/>
              <a:gd name="connsiteX5" fmla="*/ 4579356 w 5489389"/>
              <a:gd name="connsiteY5" fmla="*/ 2202 h 430324"/>
              <a:gd name="connsiteX6" fmla="*/ 5489389 w 5489389"/>
              <a:gd name="connsiteY6" fmla="*/ 406878 h 430324"/>
              <a:gd name="connsiteX0" fmla="*/ 0 w 5489389"/>
              <a:gd name="connsiteY0" fmla="*/ 416860 h 418584"/>
              <a:gd name="connsiteX1" fmla="*/ 927847 w 5489389"/>
              <a:gd name="connsiteY1" fmla="*/ 1 h 418584"/>
              <a:gd name="connsiteX2" fmla="*/ 1843971 w 5489389"/>
              <a:gd name="connsiteY2" fmla="*/ 418584 h 418584"/>
              <a:gd name="connsiteX3" fmla="*/ 2754462 w 5489389"/>
              <a:gd name="connsiteY3" fmla="*/ 19540 h 418584"/>
              <a:gd name="connsiteX4" fmla="*/ 3670587 w 5489389"/>
              <a:gd name="connsiteY4" fmla="*/ 409045 h 418584"/>
              <a:gd name="connsiteX5" fmla="*/ 4579356 w 5489389"/>
              <a:gd name="connsiteY5" fmla="*/ 2185 h 418584"/>
              <a:gd name="connsiteX6" fmla="*/ 5489389 w 5489389"/>
              <a:gd name="connsiteY6" fmla="*/ 406861 h 418584"/>
              <a:gd name="connsiteX0" fmla="*/ 0 w 5489389"/>
              <a:gd name="connsiteY0" fmla="*/ 414676 h 416400"/>
              <a:gd name="connsiteX1" fmla="*/ 927847 w 5489389"/>
              <a:gd name="connsiteY1" fmla="*/ 13447 h 416400"/>
              <a:gd name="connsiteX2" fmla="*/ 1843971 w 5489389"/>
              <a:gd name="connsiteY2" fmla="*/ 416400 h 416400"/>
              <a:gd name="connsiteX3" fmla="*/ 2754462 w 5489389"/>
              <a:gd name="connsiteY3" fmla="*/ 17356 h 416400"/>
              <a:gd name="connsiteX4" fmla="*/ 3670587 w 5489389"/>
              <a:gd name="connsiteY4" fmla="*/ 406861 h 416400"/>
              <a:gd name="connsiteX5" fmla="*/ 4579356 w 5489389"/>
              <a:gd name="connsiteY5" fmla="*/ 1 h 416400"/>
              <a:gd name="connsiteX6" fmla="*/ 5489389 w 5489389"/>
              <a:gd name="connsiteY6" fmla="*/ 404677 h 416400"/>
              <a:gd name="connsiteX0" fmla="*/ 0 w 5477666"/>
              <a:gd name="connsiteY0" fmla="*/ 406861 h 416400"/>
              <a:gd name="connsiteX1" fmla="*/ 916124 w 5477666"/>
              <a:gd name="connsiteY1" fmla="*/ 13447 h 416400"/>
              <a:gd name="connsiteX2" fmla="*/ 1832248 w 5477666"/>
              <a:gd name="connsiteY2" fmla="*/ 416400 h 416400"/>
              <a:gd name="connsiteX3" fmla="*/ 2742739 w 5477666"/>
              <a:gd name="connsiteY3" fmla="*/ 17356 h 416400"/>
              <a:gd name="connsiteX4" fmla="*/ 3658864 w 5477666"/>
              <a:gd name="connsiteY4" fmla="*/ 406861 h 416400"/>
              <a:gd name="connsiteX5" fmla="*/ 4567633 w 5477666"/>
              <a:gd name="connsiteY5" fmla="*/ 1 h 416400"/>
              <a:gd name="connsiteX6" fmla="*/ 5477666 w 5477666"/>
              <a:gd name="connsiteY6" fmla="*/ 404677 h 4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7666" h="416400">
                <a:moveTo>
                  <a:pt x="0" y="406861"/>
                </a:moveTo>
                <a:cubicBezTo>
                  <a:pt x="309282" y="197311"/>
                  <a:pt x="610749" y="11857"/>
                  <a:pt x="916124" y="13447"/>
                </a:cubicBezTo>
                <a:cubicBezTo>
                  <a:pt x="1221499" y="15037"/>
                  <a:pt x="1587730" y="174123"/>
                  <a:pt x="1832248" y="416400"/>
                </a:cubicBezTo>
                <a:cubicBezTo>
                  <a:pt x="2033781" y="185846"/>
                  <a:pt x="2438303" y="18946"/>
                  <a:pt x="2742739" y="17356"/>
                </a:cubicBezTo>
                <a:cubicBezTo>
                  <a:pt x="3047175" y="15766"/>
                  <a:pt x="3425053" y="171385"/>
                  <a:pt x="3658864" y="406861"/>
                </a:cubicBezTo>
                <a:cubicBezTo>
                  <a:pt x="3888767" y="189046"/>
                  <a:pt x="4264499" y="365"/>
                  <a:pt x="4567633" y="1"/>
                </a:cubicBezTo>
                <a:cubicBezTo>
                  <a:pt x="4870767" y="-363"/>
                  <a:pt x="5160539" y="183921"/>
                  <a:pt x="5477666" y="40467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66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Търкалящо се кубче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Движим центъра по дъги от по 90</a:t>
            </a:r>
            <a:r>
              <a:rPr lang="bg-BG" dirty="0">
                <a:sym typeface="Symbol"/>
              </a:rPr>
              <a:t></a:t>
            </a:r>
          </a:p>
          <a:p>
            <a:pPr lvl="1"/>
            <a:r>
              <a:rPr lang="bg-BG" dirty="0">
                <a:sym typeface="Symbol"/>
              </a:rPr>
              <a:t>Гарантираме си фиксирано положение на ръб</a:t>
            </a:r>
          </a:p>
          <a:p>
            <a:pPr lvl="1"/>
            <a:r>
              <a:rPr lang="bg-BG" dirty="0">
                <a:sym typeface="Symbol"/>
              </a:rPr>
              <a:t>След завъртане, фиксиран става следващия ръб</a:t>
            </a:r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4800" y="6172200"/>
            <a:ext cx="838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flipH="1">
            <a:off x="2743200" y="4289612"/>
            <a:ext cx="1828800" cy="1828800"/>
            <a:chOff x="4572000" y="4343400"/>
            <a:chExt cx="1828800" cy="1828800"/>
          </a:xfrm>
        </p:grpSpPr>
        <p:sp>
          <p:nvSpPr>
            <p:cNvPr id="64" name="Rectangle 63"/>
            <p:cNvSpPr/>
            <p:nvPr/>
          </p:nvSpPr>
          <p:spPr>
            <a:xfrm>
              <a:off x="4572000" y="4343400"/>
              <a:ext cx="1828800" cy="1828800"/>
            </a:xfrm>
            <a:prstGeom prst="rect">
              <a:avLst/>
            </a:prstGeom>
            <a:solidFill>
              <a:srgbClr val="DFF7AE">
                <a:alpha val="30196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Oval 64"/>
            <p:cNvSpPr/>
            <p:nvPr/>
          </p:nvSpPr>
          <p:spPr>
            <a:xfrm>
              <a:off x="5372100" y="51435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 flipH="1">
            <a:off x="4572000" y="4291855"/>
            <a:ext cx="1828800" cy="1828800"/>
            <a:chOff x="4572000" y="4343400"/>
            <a:chExt cx="18288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4572000" y="4343400"/>
              <a:ext cx="1828800" cy="1828800"/>
            </a:xfrm>
            <a:prstGeom prst="rect">
              <a:avLst/>
            </a:prstGeom>
            <a:solidFill>
              <a:srgbClr val="DFF7AE">
                <a:alpha val="30196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Oval 16"/>
            <p:cNvSpPr/>
            <p:nvPr/>
          </p:nvSpPr>
          <p:spPr>
            <a:xfrm>
              <a:off x="5372100" y="51435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67" name="Arc 66"/>
          <p:cNvSpPr/>
          <p:nvPr/>
        </p:nvSpPr>
        <p:spPr>
          <a:xfrm>
            <a:off x="3276600" y="4814046"/>
            <a:ext cx="2596896" cy="2596896"/>
          </a:xfrm>
          <a:prstGeom prst="arc">
            <a:avLst>
              <a:gd name="adj1" fmla="val 13458940"/>
              <a:gd name="adj2" fmla="val 18987673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5400000" flipH="1">
            <a:off x="4468906" y="6019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616824" y="4974291"/>
            <a:ext cx="609600" cy="10824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>
            <a:off x="4038600" y="5598459"/>
            <a:ext cx="1066800" cy="1066800"/>
          </a:xfrm>
          <a:prstGeom prst="arc">
            <a:avLst>
              <a:gd name="adj1" fmla="val 1788268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TextBox 71"/>
          <p:cNvSpPr txBox="1"/>
          <p:nvPr/>
        </p:nvSpPr>
        <p:spPr>
          <a:xfrm>
            <a:off x="4982193" y="5598459"/>
            <a:ext cx="77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  <a:p>
            <a:pPr lvl="1"/>
            <a:r>
              <a:rPr lang="bg-BG" dirty="0"/>
              <a:t>Координата </a:t>
            </a:r>
            <a:r>
              <a:rPr lang="en-US" b="1" dirty="0" err="1"/>
              <a:t>cEdge</a:t>
            </a:r>
            <a:r>
              <a:rPr lang="en-US" dirty="0"/>
              <a:t> </a:t>
            </a:r>
            <a:r>
              <a:rPr lang="bg-BG" dirty="0"/>
              <a:t>на ръб, около който въртим</a:t>
            </a:r>
            <a:endParaRPr lang="en-US" dirty="0"/>
          </a:p>
          <a:p>
            <a:pPr lvl="1"/>
            <a:r>
              <a:rPr lang="bg-BG" dirty="0"/>
              <a:t>Ъгъл </a:t>
            </a:r>
            <a:r>
              <a:rPr lang="en-US" b="1" dirty="0" err="1"/>
              <a:t>cAngle</a:t>
            </a:r>
            <a:r>
              <a:rPr lang="bg-BG" dirty="0"/>
              <a:t> на завъртане (от </a:t>
            </a:r>
            <a:r>
              <a:rPr lang="bg-BG" dirty="0">
                <a:sym typeface="Symbol"/>
              </a:rPr>
              <a:t></a:t>
            </a:r>
            <a:r>
              <a:rPr lang="en-US" dirty="0"/>
              <a:t>/4 </a:t>
            </a:r>
            <a:r>
              <a:rPr lang="bg-BG" dirty="0"/>
              <a:t>до </a:t>
            </a:r>
            <a:r>
              <a:rPr lang="en-US" dirty="0"/>
              <a:t>3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/4)</a:t>
            </a:r>
          </a:p>
          <a:p>
            <a:pPr lvl="1"/>
            <a:r>
              <a:rPr lang="bg-BG" dirty="0"/>
              <a:t>Радиус </a:t>
            </a:r>
            <a:r>
              <a:rPr lang="en-US" b="1" dirty="0" err="1"/>
              <a:t>cRad</a:t>
            </a:r>
            <a:r>
              <a:rPr lang="en-US" dirty="0"/>
              <a:t> </a:t>
            </a:r>
            <a:r>
              <a:rPr lang="bg-BG" dirty="0"/>
              <a:t>на дъгата на завъртане</a:t>
            </a:r>
          </a:p>
          <a:p>
            <a:pPr lvl="1"/>
            <a:r>
              <a:rPr lang="bg-BG" dirty="0"/>
              <a:t>Изминало време </a:t>
            </a:r>
            <a:r>
              <a:rPr lang="en-US" b="1" dirty="0" err="1"/>
              <a:t>dTime</a:t>
            </a:r>
            <a:r>
              <a:rPr lang="bg-BG" dirty="0"/>
              <a:t> от предишния кадър</a:t>
            </a:r>
          </a:p>
          <a:p>
            <a:pPr lvl="1"/>
            <a:endParaRPr lang="bg-BG" dirty="0"/>
          </a:p>
          <a:p>
            <a:r>
              <a:rPr lang="bg-BG" dirty="0"/>
              <a:t>Изчисляване на положение и ориентация</a:t>
            </a:r>
          </a:p>
          <a:p>
            <a:pPr lvl="1"/>
            <a:r>
              <a:rPr lang="bg-BG" dirty="0"/>
              <a:t>Зависи от ръба, ъгъла и радиуса</a:t>
            </a:r>
          </a:p>
          <a:p>
            <a:pPr lvl="1"/>
            <a:r>
              <a:rPr lang="bg-BG" dirty="0"/>
              <a:t>Използваме преобразуване на полярни координати</a:t>
            </a:r>
          </a:p>
          <a:p>
            <a:pPr lvl="1"/>
            <a:r>
              <a:rPr lang="bg-BG" dirty="0"/>
              <a:t>Не променяме центъра на куба, транслираме „ръчно“, понеже въртенето трябва да е преди транслацията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953000"/>
            <a:ext cx="8534400" cy="1600200"/>
          </a:xfrm>
          <a:prstGeom prst="snip2DiagRect">
            <a:avLst>
              <a:gd name="adj1" fmla="val 0"/>
              <a:gd name="adj2" fmla="val 1484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cEdge-cRad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*cos(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cRad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*sin(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*180/PI-45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1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ъгъла и ръба</a:t>
            </a:r>
          </a:p>
          <a:p>
            <a:pPr lvl="1"/>
            <a:r>
              <a:rPr lang="bg-BG" dirty="0"/>
              <a:t>Първоначалният ъгъл е </a:t>
            </a:r>
            <a:r>
              <a:rPr lang="bg-BG" dirty="0">
                <a:sym typeface="Symbol"/>
              </a:rPr>
              <a:t></a:t>
            </a:r>
            <a:r>
              <a:rPr lang="bg-BG" dirty="0"/>
              <a:t>/4</a:t>
            </a:r>
          </a:p>
          <a:p>
            <a:pPr lvl="1"/>
            <a:r>
              <a:rPr lang="bg-BG" dirty="0"/>
              <a:t>На всяка стъпка увеличаваме ъгъла с изминалото време</a:t>
            </a:r>
          </a:p>
          <a:p>
            <a:pPr lvl="1"/>
            <a:endParaRPr lang="bg-BG" dirty="0"/>
          </a:p>
          <a:p>
            <a:r>
              <a:rPr lang="bg-BG" dirty="0"/>
              <a:t>Смяна на ръб – ъгълът прехвърля 3</a:t>
            </a:r>
            <a:r>
              <a:rPr lang="bg-BG" dirty="0">
                <a:sym typeface="Symbol"/>
              </a:rPr>
              <a:t></a:t>
            </a:r>
            <a:r>
              <a:rPr lang="bg-BG" dirty="0"/>
              <a:t>/4</a:t>
            </a:r>
          </a:p>
          <a:p>
            <a:pPr lvl="1"/>
            <a:r>
              <a:rPr lang="bg-BG" dirty="0"/>
              <a:t>Превъртаме обратно ъгъла с </a:t>
            </a:r>
            <a:r>
              <a:rPr lang="bg-BG" dirty="0">
                <a:sym typeface="Symbol"/>
              </a:rPr>
              <a:t></a:t>
            </a:r>
            <a:r>
              <a:rPr lang="bg-BG" dirty="0"/>
              <a:t>/2</a:t>
            </a:r>
          </a:p>
          <a:p>
            <a:pPr lvl="1"/>
            <a:r>
              <a:rPr lang="bg-BG" dirty="0"/>
              <a:t>Изместваме точката на въртене да съвпада със следващия ръб на куба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003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cEdge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-70;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PI/4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&gt;3*PI/4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cAngle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 PI/2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cEdge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c.size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32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81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Вибрация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106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Вибрация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Вибрация – периодично трептене</a:t>
            </a:r>
          </a:p>
          <a:p>
            <a:pPr lvl="1"/>
            <a:r>
              <a:rPr lang="bg-BG" dirty="0"/>
              <a:t>Амплитуда и период (дължина, честота)</a:t>
            </a:r>
          </a:p>
          <a:p>
            <a:pPr lvl="1"/>
            <a:r>
              <a:rPr lang="bg-BG" dirty="0"/>
              <a:t>Профил на вибрацията – по наш избор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sz="1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57801" y="4419600"/>
            <a:ext cx="3429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562601" y="3352800"/>
            <a:ext cx="0" cy="1752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1" y="5181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период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5562601" y="3810000"/>
            <a:ext cx="685800" cy="12192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9556" y="4181445"/>
            <a:ext cx="16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амплитуда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9201" y="3810000"/>
            <a:ext cx="3362" cy="1219200"/>
          </a:xfrm>
          <a:prstGeom prst="straightConnector1">
            <a:avLst/>
          </a:prstGeom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H="1" flipV="1">
            <a:off x="6248401" y="3802817"/>
            <a:ext cx="685800" cy="12192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6934201" y="3810000"/>
            <a:ext cx="685800" cy="12192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 flipV="1">
            <a:off x="7620001" y="3802817"/>
            <a:ext cx="685800" cy="12192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1" y="4419600"/>
            <a:ext cx="3429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1" y="3352800"/>
            <a:ext cx="0" cy="1752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6401" y="3810000"/>
            <a:ext cx="609600" cy="12192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86001" y="3810000"/>
            <a:ext cx="762000" cy="12192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1" y="3810000"/>
            <a:ext cx="609600" cy="12192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57601" y="3810000"/>
            <a:ext cx="762000" cy="12192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8401" y="5181600"/>
            <a:ext cx="1371600" cy="0"/>
          </a:xfrm>
          <a:prstGeom prst="straightConnector1">
            <a:avLst/>
          </a:prstGeom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1" y="3810000"/>
            <a:ext cx="3362" cy="609600"/>
          </a:xfrm>
          <a:prstGeom prst="straightConnector1">
            <a:avLst/>
          </a:prstGeom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1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Затихване</a:t>
                </a:r>
              </a:p>
              <a:p>
                <a:pPr lvl="1"/>
                <a:r>
                  <a:rPr lang="bg-BG" dirty="0"/>
                  <a:t>Симулира загуба на енергия</a:t>
                </a:r>
              </a:p>
              <a:p>
                <a:pPr lvl="1"/>
                <a:r>
                  <a:rPr lang="bg-BG" dirty="0"/>
                  <a:t>Ние си избираме как, често е хиперболично или експоненциално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𝑏𝑡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bg-BG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/>
                  <a:t> </a:t>
                </a:r>
                <a:r>
                  <a:rPr lang="bg-BG" dirty="0"/>
                  <a:t>или</a:t>
                </a:r>
                <a:r>
                  <a:rPr lang="en-US" dirty="0">
                    <a:effectLst/>
                  </a:rPr>
                  <a:t>  </a:t>
                </a:r>
                <a:r>
                  <a:rPr lang="bg-BG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effectLst/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𝑎𝑒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/>
                          </a:rPr>
                          <m:t>𝑏𝑡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272553" y="3157150"/>
            <a:ext cx="4648200" cy="3015050"/>
            <a:chOff x="1752600" y="1828800"/>
            <a:chExt cx="5638800" cy="365760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752600" y="3657601"/>
              <a:ext cx="5638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021114" y="1828801"/>
              <a:ext cx="0" cy="32766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2289629" y="1828800"/>
              <a:ext cx="4766129" cy="1676401"/>
            </a:xfrm>
            <a:custGeom>
              <a:avLst/>
              <a:gdLst>
                <a:gd name="connsiteX0" fmla="*/ 0 w 2850777"/>
                <a:gd name="connsiteY0" fmla="*/ 0 h 1425389"/>
                <a:gd name="connsiteX1" fmla="*/ 1559859 w 2850777"/>
                <a:gd name="connsiteY1" fmla="*/ 1129553 h 1425389"/>
                <a:gd name="connsiteX2" fmla="*/ 2850777 w 2850777"/>
                <a:gd name="connsiteY2" fmla="*/ 1425389 h 1425389"/>
                <a:gd name="connsiteX0" fmla="*/ 0 w 2850777"/>
                <a:gd name="connsiteY0" fmla="*/ 0 h 1425389"/>
                <a:gd name="connsiteX1" fmla="*/ 2850777 w 2850777"/>
                <a:gd name="connsiteY1" fmla="*/ 1425389 h 1425389"/>
                <a:gd name="connsiteX0" fmla="*/ 0 w 5562600"/>
                <a:gd name="connsiteY0" fmla="*/ 0 h 1600200"/>
                <a:gd name="connsiteX1" fmla="*/ 5562600 w 5562600"/>
                <a:gd name="connsiteY1" fmla="*/ 1600200 h 1600200"/>
                <a:gd name="connsiteX0" fmla="*/ 0 w 5562600"/>
                <a:gd name="connsiteY0" fmla="*/ 0 h 1600200"/>
                <a:gd name="connsiteX1" fmla="*/ 5562600 w 5562600"/>
                <a:gd name="connsiteY1" fmla="*/ 1600200 h 1600200"/>
                <a:gd name="connsiteX0" fmla="*/ 0 w 5410201"/>
                <a:gd name="connsiteY0" fmla="*/ 0 h 1600201"/>
                <a:gd name="connsiteX1" fmla="*/ 5410201 w 5410201"/>
                <a:gd name="connsiteY1" fmla="*/ 1600201 h 1600201"/>
                <a:gd name="connsiteX0" fmla="*/ 0 w 5410201"/>
                <a:gd name="connsiteY0" fmla="*/ 0 h 1600201"/>
                <a:gd name="connsiteX1" fmla="*/ 5410201 w 5410201"/>
                <a:gd name="connsiteY1" fmla="*/ 1600201 h 1600201"/>
                <a:gd name="connsiteX0" fmla="*/ 0 w 5410200"/>
                <a:gd name="connsiteY0" fmla="*/ 0 h 1676401"/>
                <a:gd name="connsiteX1" fmla="*/ 5410200 w 5410200"/>
                <a:gd name="connsiteY1" fmla="*/ 1676401 h 1676401"/>
                <a:gd name="connsiteX0" fmla="*/ 0 w 5410200"/>
                <a:gd name="connsiteY0" fmla="*/ 0 h 1676401"/>
                <a:gd name="connsiteX1" fmla="*/ 5410200 w 5410200"/>
                <a:gd name="connsiteY1" fmla="*/ 167640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10200" h="1676401">
                  <a:moveTo>
                    <a:pt x="0" y="0"/>
                  </a:moveTo>
                  <a:cubicBezTo>
                    <a:pt x="267447" y="995082"/>
                    <a:pt x="1440329" y="1488142"/>
                    <a:pt x="5410200" y="1676401"/>
                  </a:cubicBezTo>
                </a:path>
              </a:pathLst>
            </a:cu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2289629" y="3810001"/>
              <a:ext cx="4766129" cy="1676401"/>
            </a:xfrm>
            <a:custGeom>
              <a:avLst/>
              <a:gdLst>
                <a:gd name="connsiteX0" fmla="*/ 0 w 2850777"/>
                <a:gd name="connsiteY0" fmla="*/ 0 h 1425389"/>
                <a:gd name="connsiteX1" fmla="*/ 1559859 w 2850777"/>
                <a:gd name="connsiteY1" fmla="*/ 1129553 h 1425389"/>
                <a:gd name="connsiteX2" fmla="*/ 2850777 w 2850777"/>
                <a:gd name="connsiteY2" fmla="*/ 1425389 h 1425389"/>
                <a:gd name="connsiteX0" fmla="*/ 0 w 2850777"/>
                <a:gd name="connsiteY0" fmla="*/ 0 h 1425389"/>
                <a:gd name="connsiteX1" fmla="*/ 2850777 w 2850777"/>
                <a:gd name="connsiteY1" fmla="*/ 1425389 h 1425389"/>
                <a:gd name="connsiteX0" fmla="*/ 0 w 5562600"/>
                <a:gd name="connsiteY0" fmla="*/ 0 h 1600200"/>
                <a:gd name="connsiteX1" fmla="*/ 5562600 w 5562600"/>
                <a:gd name="connsiteY1" fmla="*/ 1600200 h 1600200"/>
                <a:gd name="connsiteX0" fmla="*/ 0 w 5562600"/>
                <a:gd name="connsiteY0" fmla="*/ 0 h 1600200"/>
                <a:gd name="connsiteX1" fmla="*/ 5562600 w 5562600"/>
                <a:gd name="connsiteY1" fmla="*/ 1600200 h 1600200"/>
                <a:gd name="connsiteX0" fmla="*/ 0 w 5410201"/>
                <a:gd name="connsiteY0" fmla="*/ 0 h 1600201"/>
                <a:gd name="connsiteX1" fmla="*/ 5410201 w 5410201"/>
                <a:gd name="connsiteY1" fmla="*/ 1600201 h 1600201"/>
                <a:gd name="connsiteX0" fmla="*/ 0 w 5410201"/>
                <a:gd name="connsiteY0" fmla="*/ 0 h 1600201"/>
                <a:gd name="connsiteX1" fmla="*/ 5410201 w 5410201"/>
                <a:gd name="connsiteY1" fmla="*/ 1600201 h 1600201"/>
                <a:gd name="connsiteX0" fmla="*/ 0 w 5410200"/>
                <a:gd name="connsiteY0" fmla="*/ 0 h 1676401"/>
                <a:gd name="connsiteX1" fmla="*/ 5410200 w 5410200"/>
                <a:gd name="connsiteY1" fmla="*/ 1676401 h 1676401"/>
                <a:gd name="connsiteX0" fmla="*/ 0 w 5410200"/>
                <a:gd name="connsiteY0" fmla="*/ 0 h 1676401"/>
                <a:gd name="connsiteX1" fmla="*/ 5410200 w 5410200"/>
                <a:gd name="connsiteY1" fmla="*/ 167640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10200" h="1676401">
                  <a:moveTo>
                    <a:pt x="0" y="0"/>
                  </a:moveTo>
                  <a:cubicBezTo>
                    <a:pt x="267447" y="995082"/>
                    <a:pt x="1440329" y="1488142"/>
                    <a:pt x="5410200" y="1676401"/>
                  </a:cubicBezTo>
                </a:path>
              </a:pathLst>
            </a:cu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021113" y="2108201"/>
              <a:ext cx="4825659" cy="2997200"/>
            </a:xfrm>
            <a:custGeom>
              <a:avLst/>
              <a:gdLst>
                <a:gd name="connsiteX0" fmla="*/ 0 w 4183811"/>
                <a:gd name="connsiteY0" fmla="*/ 0 h 971910"/>
                <a:gd name="connsiteX1" fmla="*/ 301924 w 4183811"/>
                <a:gd name="connsiteY1" fmla="*/ 888521 h 971910"/>
                <a:gd name="connsiteX2" fmla="*/ 879894 w 4183811"/>
                <a:gd name="connsiteY2" fmla="*/ 0 h 971910"/>
                <a:gd name="connsiteX3" fmla="*/ 1302588 w 4183811"/>
                <a:gd name="connsiteY3" fmla="*/ 888521 h 971910"/>
                <a:gd name="connsiteX4" fmla="*/ 1897811 w 4183811"/>
                <a:gd name="connsiteY4" fmla="*/ 129397 h 971910"/>
                <a:gd name="connsiteX5" fmla="*/ 2035833 w 4183811"/>
                <a:gd name="connsiteY5" fmla="*/ 940280 h 971910"/>
                <a:gd name="connsiteX6" fmla="*/ 2587924 w 4183811"/>
                <a:gd name="connsiteY6" fmla="*/ 267419 h 971910"/>
                <a:gd name="connsiteX7" fmla="*/ 2682815 w 4183811"/>
                <a:gd name="connsiteY7" fmla="*/ 966159 h 971910"/>
                <a:gd name="connsiteX8" fmla="*/ 3226279 w 4183811"/>
                <a:gd name="connsiteY8" fmla="*/ 301925 h 971910"/>
                <a:gd name="connsiteX9" fmla="*/ 3407433 w 4183811"/>
                <a:gd name="connsiteY9" fmla="*/ 957532 h 971910"/>
                <a:gd name="connsiteX10" fmla="*/ 3743864 w 4183811"/>
                <a:gd name="connsiteY10" fmla="*/ 284672 h 971910"/>
                <a:gd name="connsiteX11" fmla="*/ 3899139 w 4183811"/>
                <a:gd name="connsiteY11" fmla="*/ 923027 h 971910"/>
                <a:gd name="connsiteX12" fmla="*/ 4183811 w 4183811"/>
                <a:gd name="connsiteY12" fmla="*/ 491706 h 971910"/>
                <a:gd name="connsiteX0" fmla="*/ 50321 w 4234132"/>
                <a:gd name="connsiteY0" fmla="*/ 1138687 h 2192308"/>
                <a:gd name="connsiteX1" fmla="*/ 50321 w 4234132"/>
                <a:gd name="connsiteY1" fmla="*/ 148087 h 2192308"/>
                <a:gd name="connsiteX2" fmla="*/ 352245 w 4234132"/>
                <a:gd name="connsiteY2" fmla="*/ 2027208 h 2192308"/>
                <a:gd name="connsiteX3" fmla="*/ 930215 w 4234132"/>
                <a:gd name="connsiteY3" fmla="*/ 1138687 h 2192308"/>
                <a:gd name="connsiteX4" fmla="*/ 1352909 w 4234132"/>
                <a:gd name="connsiteY4" fmla="*/ 2027208 h 2192308"/>
                <a:gd name="connsiteX5" fmla="*/ 1948132 w 4234132"/>
                <a:gd name="connsiteY5" fmla="*/ 1268084 h 2192308"/>
                <a:gd name="connsiteX6" fmla="*/ 2086154 w 4234132"/>
                <a:gd name="connsiteY6" fmla="*/ 2078967 h 2192308"/>
                <a:gd name="connsiteX7" fmla="*/ 2638245 w 4234132"/>
                <a:gd name="connsiteY7" fmla="*/ 1406106 h 2192308"/>
                <a:gd name="connsiteX8" fmla="*/ 2733136 w 4234132"/>
                <a:gd name="connsiteY8" fmla="*/ 2104846 h 2192308"/>
                <a:gd name="connsiteX9" fmla="*/ 3276600 w 4234132"/>
                <a:gd name="connsiteY9" fmla="*/ 1440612 h 2192308"/>
                <a:gd name="connsiteX10" fmla="*/ 3457754 w 4234132"/>
                <a:gd name="connsiteY10" fmla="*/ 2096219 h 2192308"/>
                <a:gd name="connsiteX11" fmla="*/ 3794185 w 4234132"/>
                <a:gd name="connsiteY11" fmla="*/ 1423359 h 2192308"/>
                <a:gd name="connsiteX12" fmla="*/ 3949460 w 4234132"/>
                <a:gd name="connsiteY12" fmla="*/ 2061714 h 2192308"/>
                <a:gd name="connsiteX13" fmla="*/ 4234132 w 4234132"/>
                <a:gd name="connsiteY13" fmla="*/ 1630393 h 2192308"/>
                <a:gd name="connsiteX0" fmla="*/ 76200 w 4260011"/>
                <a:gd name="connsiteY0" fmla="*/ 1308100 h 3378200"/>
                <a:gd name="connsiteX1" fmla="*/ 76200 w 4260011"/>
                <a:gd name="connsiteY1" fmla="*/ 317500 h 3378200"/>
                <a:gd name="connsiteX2" fmla="*/ 533400 w 4260011"/>
                <a:gd name="connsiteY2" fmla="*/ 3213100 h 3378200"/>
                <a:gd name="connsiteX3" fmla="*/ 956094 w 4260011"/>
                <a:gd name="connsiteY3" fmla="*/ 1308100 h 3378200"/>
                <a:gd name="connsiteX4" fmla="*/ 1378788 w 4260011"/>
                <a:gd name="connsiteY4" fmla="*/ 2196621 h 3378200"/>
                <a:gd name="connsiteX5" fmla="*/ 1974011 w 4260011"/>
                <a:gd name="connsiteY5" fmla="*/ 1437497 h 3378200"/>
                <a:gd name="connsiteX6" fmla="*/ 2112033 w 4260011"/>
                <a:gd name="connsiteY6" fmla="*/ 2248380 h 3378200"/>
                <a:gd name="connsiteX7" fmla="*/ 2664124 w 4260011"/>
                <a:gd name="connsiteY7" fmla="*/ 1575519 h 3378200"/>
                <a:gd name="connsiteX8" fmla="*/ 2759015 w 4260011"/>
                <a:gd name="connsiteY8" fmla="*/ 2274259 h 3378200"/>
                <a:gd name="connsiteX9" fmla="*/ 3302479 w 4260011"/>
                <a:gd name="connsiteY9" fmla="*/ 1610025 h 3378200"/>
                <a:gd name="connsiteX10" fmla="*/ 3483633 w 4260011"/>
                <a:gd name="connsiteY10" fmla="*/ 2265632 h 3378200"/>
                <a:gd name="connsiteX11" fmla="*/ 3820064 w 4260011"/>
                <a:gd name="connsiteY11" fmla="*/ 1592772 h 3378200"/>
                <a:gd name="connsiteX12" fmla="*/ 3975339 w 4260011"/>
                <a:gd name="connsiteY12" fmla="*/ 2231127 h 3378200"/>
                <a:gd name="connsiteX13" fmla="*/ 4260011 w 4260011"/>
                <a:gd name="connsiteY13" fmla="*/ 1799806 h 3378200"/>
                <a:gd name="connsiteX0" fmla="*/ 0 w 4183811"/>
                <a:gd name="connsiteY0" fmla="*/ 0 h 3060700"/>
                <a:gd name="connsiteX1" fmla="*/ 457200 w 4183811"/>
                <a:gd name="connsiteY1" fmla="*/ 2895600 h 3060700"/>
                <a:gd name="connsiteX2" fmla="*/ 879894 w 4183811"/>
                <a:gd name="connsiteY2" fmla="*/ 990600 h 3060700"/>
                <a:gd name="connsiteX3" fmla="*/ 1302588 w 4183811"/>
                <a:gd name="connsiteY3" fmla="*/ 1879121 h 3060700"/>
                <a:gd name="connsiteX4" fmla="*/ 1897811 w 4183811"/>
                <a:gd name="connsiteY4" fmla="*/ 1119997 h 3060700"/>
                <a:gd name="connsiteX5" fmla="*/ 2035833 w 4183811"/>
                <a:gd name="connsiteY5" fmla="*/ 1930880 h 3060700"/>
                <a:gd name="connsiteX6" fmla="*/ 2587924 w 4183811"/>
                <a:gd name="connsiteY6" fmla="*/ 1258019 h 3060700"/>
                <a:gd name="connsiteX7" fmla="*/ 2682815 w 4183811"/>
                <a:gd name="connsiteY7" fmla="*/ 1956759 h 3060700"/>
                <a:gd name="connsiteX8" fmla="*/ 3226279 w 4183811"/>
                <a:gd name="connsiteY8" fmla="*/ 1292525 h 3060700"/>
                <a:gd name="connsiteX9" fmla="*/ 3407433 w 4183811"/>
                <a:gd name="connsiteY9" fmla="*/ 1948132 h 3060700"/>
                <a:gd name="connsiteX10" fmla="*/ 3743864 w 4183811"/>
                <a:gd name="connsiteY10" fmla="*/ 1275272 h 3060700"/>
                <a:gd name="connsiteX11" fmla="*/ 3899139 w 4183811"/>
                <a:gd name="connsiteY11" fmla="*/ 1913627 h 3060700"/>
                <a:gd name="connsiteX12" fmla="*/ 4183811 w 4183811"/>
                <a:gd name="connsiteY12" fmla="*/ 1482306 h 30607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02588 w 4183811"/>
                <a:gd name="connsiteY3" fmla="*/ 1879121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733801 w 4183811"/>
                <a:gd name="connsiteY9" fmla="*/ 1981200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294757"/>
                <a:gd name="connsiteY0" fmla="*/ 0 h 2971800"/>
                <a:gd name="connsiteX1" fmla="*/ 457200 w 4294757"/>
                <a:gd name="connsiteY1" fmla="*/ 2895600 h 2971800"/>
                <a:gd name="connsiteX2" fmla="*/ 914401 w 4294757"/>
                <a:gd name="connsiteY2" fmla="*/ 457200 h 2971800"/>
                <a:gd name="connsiteX3" fmla="*/ 1371601 w 4294757"/>
                <a:gd name="connsiteY3" fmla="*/ 2209800 h 2971800"/>
                <a:gd name="connsiteX4" fmla="*/ 1821611 w 4294757"/>
                <a:gd name="connsiteY4" fmla="*/ 808008 h 2971800"/>
                <a:gd name="connsiteX5" fmla="*/ 2273059 w 4294757"/>
                <a:gd name="connsiteY5" fmla="*/ 1919378 h 2971800"/>
                <a:gd name="connsiteX6" fmla="*/ 2731698 w 4294757"/>
                <a:gd name="connsiteY6" fmla="*/ 1059611 h 2971800"/>
                <a:gd name="connsiteX7" fmla="*/ 3198962 w 4294757"/>
                <a:gd name="connsiteY7" fmla="*/ 1798608 h 2971800"/>
                <a:gd name="connsiteX8" fmla="*/ 3226279 w 4294757"/>
                <a:gd name="connsiteY8" fmla="*/ 1292525 h 2971800"/>
                <a:gd name="connsiteX9" fmla="*/ 3733801 w 4294757"/>
                <a:gd name="connsiteY9" fmla="*/ 1981200 h 2971800"/>
                <a:gd name="connsiteX10" fmla="*/ 4267201 w 4294757"/>
                <a:gd name="connsiteY10" fmla="*/ 1219200 h 2971800"/>
                <a:gd name="connsiteX11" fmla="*/ 3899139 w 4294757"/>
                <a:gd name="connsiteY11" fmla="*/ 1913627 h 2971800"/>
                <a:gd name="connsiteX12" fmla="*/ 4183811 w 4294757"/>
                <a:gd name="connsiteY12" fmla="*/ 1482306 h 2971800"/>
                <a:gd name="connsiteX0" fmla="*/ 0 w 4509699"/>
                <a:gd name="connsiteY0" fmla="*/ 0 h 2971800"/>
                <a:gd name="connsiteX1" fmla="*/ 457200 w 4509699"/>
                <a:gd name="connsiteY1" fmla="*/ 2895600 h 2971800"/>
                <a:gd name="connsiteX2" fmla="*/ 914401 w 4509699"/>
                <a:gd name="connsiteY2" fmla="*/ 457200 h 2971800"/>
                <a:gd name="connsiteX3" fmla="*/ 1371601 w 4509699"/>
                <a:gd name="connsiteY3" fmla="*/ 2209800 h 2971800"/>
                <a:gd name="connsiteX4" fmla="*/ 1821611 w 4509699"/>
                <a:gd name="connsiteY4" fmla="*/ 808008 h 2971800"/>
                <a:gd name="connsiteX5" fmla="*/ 2273059 w 4509699"/>
                <a:gd name="connsiteY5" fmla="*/ 1919378 h 2971800"/>
                <a:gd name="connsiteX6" fmla="*/ 2731698 w 4509699"/>
                <a:gd name="connsiteY6" fmla="*/ 1059611 h 2971800"/>
                <a:gd name="connsiteX7" fmla="*/ 3198962 w 4509699"/>
                <a:gd name="connsiteY7" fmla="*/ 1798608 h 2971800"/>
                <a:gd name="connsiteX8" fmla="*/ 3226279 w 4509699"/>
                <a:gd name="connsiteY8" fmla="*/ 1292525 h 2971800"/>
                <a:gd name="connsiteX9" fmla="*/ 3733801 w 4509699"/>
                <a:gd name="connsiteY9" fmla="*/ 1981200 h 2971800"/>
                <a:gd name="connsiteX10" fmla="*/ 4267201 w 4509699"/>
                <a:gd name="connsiteY10" fmla="*/ 1219200 h 2971800"/>
                <a:gd name="connsiteX11" fmla="*/ 4495801 w 4509699"/>
                <a:gd name="connsiteY11" fmla="*/ 1981200 h 2971800"/>
                <a:gd name="connsiteX12" fmla="*/ 4183811 w 4509699"/>
                <a:gd name="connsiteY12" fmla="*/ 1482306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226279 w 4876801"/>
                <a:gd name="connsiteY8" fmla="*/ 1292525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572001 w 4876801"/>
                <a:gd name="connsiteY10" fmla="*/ 1236453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73059 w 5477775"/>
                <a:gd name="connsiteY5" fmla="*/ 1919378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133601 w 5477775"/>
                <a:gd name="connsiteY5" fmla="*/ 1752600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3051027"/>
                <a:gd name="connsiteX1" fmla="*/ 457200 w 5477775"/>
                <a:gd name="connsiteY1" fmla="*/ 2895600 h 3051027"/>
                <a:gd name="connsiteX2" fmla="*/ 914401 w 5477775"/>
                <a:gd name="connsiteY2" fmla="*/ 457200 h 3051027"/>
                <a:gd name="connsiteX3" fmla="*/ 1371601 w 5477775"/>
                <a:gd name="connsiteY3" fmla="*/ 2209800 h 3051027"/>
                <a:gd name="connsiteX4" fmla="*/ 1821611 w 5477775"/>
                <a:gd name="connsiteY4" fmla="*/ 808008 h 3051027"/>
                <a:gd name="connsiteX5" fmla="*/ 2268748 w 5477775"/>
                <a:gd name="connsiteY5" fmla="*/ 1952445 h 3051027"/>
                <a:gd name="connsiteX6" fmla="*/ 2740324 w 5477775"/>
                <a:gd name="connsiteY6" fmla="*/ 1025105 h 3051027"/>
                <a:gd name="connsiteX7" fmla="*/ 3198962 w 5477775"/>
                <a:gd name="connsiteY7" fmla="*/ 1798608 h 3051027"/>
                <a:gd name="connsiteX8" fmla="*/ 3666226 w 5477775"/>
                <a:gd name="connsiteY8" fmla="*/ 1138687 h 3051027"/>
                <a:gd name="connsiteX9" fmla="*/ 4106175 w 5477775"/>
                <a:gd name="connsiteY9" fmla="*/ 1702279 h 3051027"/>
                <a:gd name="connsiteX10" fmla="*/ 4572001 w 5477775"/>
                <a:gd name="connsiteY10" fmla="*/ 1236453 h 3051027"/>
                <a:gd name="connsiteX11" fmla="*/ 5020575 w 5477775"/>
                <a:gd name="connsiteY11" fmla="*/ 1641894 h 3051027"/>
                <a:gd name="connsiteX12" fmla="*/ 5477775 w 5477775"/>
                <a:gd name="connsiteY12" fmla="*/ 1279585 h 3051027"/>
                <a:gd name="connsiteX0" fmla="*/ 0 w 5477775"/>
                <a:gd name="connsiteY0" fmla="*/ 101600 h 2997200"/>
                <a:gd name="connsiteX1" fmla="*/ 2286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5"/>
                <a:gd name="connsiteY0" fmla="*/ 101600 h 2997200"/>
                <a:gd name="connsiteX1" fmla="*/ 1524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77775" h="2997200">
                  <a:moveTo>
                    <a:pt x="0" y="101600"/>
                  </a:moveTo>
                  <a:cubicBezTo>
                    <a:pt x="5751" y="142336"/>
                    <a:pt x="76201" y="0"/>
                    <a:pt x="152401" y="482600"/>
                  </a:cubicBezTo>
                  <a:cubicBezTo>
                    <a:pt x="228601" y="965200"/>
                    <a:pt x="310551" y="2961736"/>
                    <a:pt x="457200" y="2997200"/>
                  </a:cubicBezTo>
                  <a:cubicBezTo>
                    <a:pt x="577970" y="2728343"/>
                    <a:pt x="755134" y="454281"/>
                    <a:pt x="914401" y="558800"/>
                  </a:cubicBezTo>
                  <a:cubicBezTo>
                    <a:pt x="1121435" y="694666"/>
                    <a:pt x="1222463" y="2374947"/>
                    <a:pt x="1371601" y="2311400"/>
                  </a:cubicBezTo>
                  <a:cubicBezTo>
                    <a:pt x="1551558" y="2234721"/>
                    <a:pt x="1672886" y="864023"/>
                    <a:pt x="1821611" y="909608"/>
                  </a:cubicBezTo>
                  <a:cubicBezTo>
                    <a:pt x="1991263" y="961607"/>
                    <a:pt x="2113498" y="2079581"/>
                    <a:pt x="2268748" y="2054045"/>
                  </a:cubicBezTo>
                  <a:cubicBezTo>
                    <a:pt x="2433369" y="2026968"/>
                    <a:pt x="2584222" y="1108658"/>
                    <a:pt x="2740324" y="1126705"/>
                  </a:cubicBezTo>
                  <a:cubicBezTo>
                    <a:pt x="2941368" y="1149948"/>
                    <a:pt x="3045964" y="1927845"/>
                    <a:pt x="3198962" y="1900208"/>
                  </a:cubicBezTo>
                  <a:cubicBezTo>
                    <a:pt x="3364781" y="1870255"/>
                    <a:pt x="3514311" y="1233826"/>
                    <a:pt x="3666226" y="1240287"/>
                  </a:cubicBezTo>
                  <a:cubicBezTo>
                    <a:pt x="3863436" y="1248674"/>
                    <a:pt x="3959856" y="1844448"/>
                    <a:pt x="4106175" y="1803879"/>
                  </a:cubicBezTo>
                  <a:cubicBezTo>
                    <a:pt x="4260012" y="1761226"/>
                    <a:pt x="4419907" y="1324111"/>
                    <a:pt x="4572001" y="1338053"/>
                  </a:cubicBezTo>
                  <a:cubicBezTo>
                    <a:pt x="4744529" y="1353868"/>
                    <a:pt x="4869474" y="1746609"/>
                    <a:pt x="5020575" y="1743494"/>
                  </a:cubicBezTo>
                  <a:cubicBezTo>
                    <a:pt x="5160035" y="1740619"/>
                    <a:pt x="5336158" y="1369683"/>
                    <a:pt x="5477775" y="1381185"/>
                  </a:cubicBezTo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flipH="1">
            <a:off x="4147707" y="3739856"/>
            <a:ext cx="1006929" cy="1295400"/>
          </a:xfrm>
          <a:prstGeom prst="arc">
            <a:avLst>
              <a:gd name="adj1" fmla="val 16200000"/>
              <a:gd name="adj2" fmla="val 20353995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35247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F(t)</a:t>
            </a:r>
          </a:p>
        </p:txBody>
      </p:sp>
    </p:spTree>
    <p:extLst>
      <p:ext uri="{BB962C8B-B14F-4D97-AF65-F5344CB8AC3E}">
        <p14:creationId xmlns:p14="http://schemas.microsoft.com/office/powerpoint/2010/main" val="99572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Физика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Три сфери</a:t>
                </a:r>
                <a:r>
                  <a:rPr lang="en-US" dirty="0"/>
                  <a:t>,</a:t>
                </a:r>
                <a:r>
                  <a:rPr lang="bg-BG" dirty="0"/>
                  <a:t> вибриращи с различно затихване</a:t>
                </a:r>
                <a:endParaRPr lang="en-US" dirty="0"/>
              </a:p>
              <a:p>
                <a:pPr lvl="1"/>
                <a:r>
                  <a:rPr lang="bg-BG" dirty="0"/>
                  <a:t>Профилни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Амплитудата се смята според изминалото време от последното активиране на вибрацията </a:t>
                </a:r>
                <a:r>
                  <a:rPr lang="en-US" b="1" dirty="0" err="1"/>
                  <a:t>vTime</a:t>
                </a:r>
                <a:endParaRPr lang="en-US" b="1" dirty="0"/>
              </a:p>
              <a:p>
                <a:pPr lvl="1"/>
                <a:r>
                  <a:rPr lang="bg-BG" dirty="0"/>
                  <a:t>При намаляване на височината се увеличава ширината, като се поддържа еднаква тяхна сума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003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time-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s1.size[0]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10+5*sin(15*t)*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Math.exp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(-t/3)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s1.size[1] = 20-s1.size[0];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s1.center[0] = -s1.size[0];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s2.size[0]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10+10*sin(20*t)*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Math.exp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(-t-1)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s3.size[0]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10+25*sin(30*t)*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Math.exp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(-t*5-2)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976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35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Отблъскване и </a:t>
            </a:r>
            <a:r>
              <a:rPr lang="bg-BG" dirty="0" err="1"/>
              <a:t>топане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569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Отблъскване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Физическа представа</a:t>
            </a:r>
          </a:p>
          <a:p>
            <a:pPr lvl="1"/>
            <a:r>
              <a:rPr lang="bg-BG" dirty="0"/>
              <a:t>Движещ се предмет се удря в преграда</a:t>
            </a:r>
          </a:p>
          <a:p>
            <a:pPr lvl="1"/>
            <a:r>
              <a:rPr lang="bg-BG" dirty="0"/>
              <a:t>Най-често преградата е успоредна на осите</a:t>
            </a:r>
          </a:p>
          <a:p>
            <a:pPr lvl="1"/>
            <a:r>
              <a:rPr lang="bg-BG" dirty="0"/>
              <a:t>Обръща </a:t>
            </a:r>
            <a:r>
              <a:rPr lang="bg-BG"/>
              <a:t>се знакът </a:t>
            </a:r>
            <a:r>
              <a:rPr lang="bg-BG" dirty="0"/>
              <a:t>на някоя от компонентите на скоростта</a:t>
            </a:r>
          </a:p>
          <a:p>
            <a:pPr lvl="1"/>
            <a:r>
              <a:rPr lang="bg-BG" dirty="0"/>
              <a:t>Компенсиране при неточен сблъсък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0809" y="3745468"/>
            <a:ext cx="0" cy="2514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4609" y="6183868"/>
            <a:ext cx="457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2278" y="6260068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974068"/>
            <a:ext cx="36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67346" y="4665530"/>
            <a:ext cx="42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Times New Roman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Times New Roman"/>
              </a:rPr>
              <a:t>y</a:t>
            </a:r>
            <a:endParaRPr lang="en-US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53409" y="4388668"/>
            <a:ext cx="2286000" cy="1795200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39845" y="5498068"/>
            <a:ext cx="839070" cy="658923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25009" y="4388668"/>
            <a:ext cx="942337" cy="7284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4"/>
          </p:cNvCxnSpPr>
          <p:nvPr/>
        </p:nvCxnSpPr>
        <p:spPr>
          <a:xfrm>
            <a:off x="4939409" y="4675556"/>
            <a:ext cx="0" cy="441512"/>
          </a:xfrm>
          <a:prstGeom prst="straightConnector1">
            <a:avLst/>
          </a:prstGeom>
          <a:ln w="38100" cap="rnd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4025009" y="4370756"/>
            <a:ext cx="609600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34609" y="40659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065351" y="5117068"/>
            <a:ext cx="874058" cy="0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25009" y="4370756"/>
            <a:ext cx="1" cy="712694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53209" y="4827956"/>
            <a:ext cx="942337" cy="7284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7" idx="4"/>
          </p:cNvCxnSpPr>
          <p:nvPr/>
        </p:nvCxnSpPr>
        <p:spPr>
          <a:xfrm flipV="1">
            <a:off x="1967609" y="4827956"/>
            <a:ext cx="0" cy="441512"/>
          </a:xfrm>
          <a:prstGeom prst="straightConnector1">
            <a:avLst/>
          </a:prstGeom>
          <a:ln w="38100" cap="rnd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7" idx="2"/>
          </p:cNvCxnSpPr>
          <p:nvPr/>
        </p:nvCxnSpPr>
        <p:spPr>
          <a:xfrm flipH="1" flipV="1">
            <a:off x="1053209" y="5574268"/>
            <a:ext cx="609600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flipV="1">
            <a:off x="1662809" y="526946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93551" y="4827956"/>
            <a:ext cx="874058" cy="0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53209" y="4861574"/>
            <a:ext cx="1" cy="712694"/>
          </a:xfrm>
          <a:prstGeom prst="straightConnector1">
            <a:avLst/>
          </a:prstGeom>
          <a:ln w="9525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7075" y="3897868"/>
            <a:ext cx="42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v</a:t>
            </a:r>
            <a:r>
              <a:rPr lang="en-US" sz="2000" baseline="-25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x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3546" y="5597740"/>
            <a:ext cx="42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v</a:t>
            </a:r>
            <a:r>
              <a:rPr lang="en-US" sz="2000" baseline="-25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x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546" y="4865585"/>
            <a:ext cx="42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Times New Roman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Times New Roman"/>
              </a:rPr>
              <a:t>y</a:t>
            </a:r>
            <a:endParaRPr lang="en-US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7" name="Group 66"/>
          <p:cNvGrpSpPr/>
          <p:nvPr/>
        </p:nvGrpSpPr>
        <p:grpSpPr>
          <a:xfrm rot="5400000">
            <a:off x="6066351" y="3887089"/>
            <a:ext cx="2743200" cy="1827022"/>
            <a:chOff x="5791200" y="4831051"/>
            <a:chExt cx="2743200" cy="1827022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5791200" y="5867400"/>
              <a:ext cx="27432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6906262" y="5149298"/>
              <a:ext cx="1323338" cy="102290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924800" y="4831051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Oval 60"/>
            <p:cNvSpPr/>
            <p:nvPr/>
          </p:nvSpPr>
          <p:spPr>
            <a:xfrm>
              <a:off x="6360459" y="6048473"/>
              <a:ext cx="609600" cy="6096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906264" y="5511061"/>
              <a:ext cx="408936" cy="31609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373906" y="504179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68" name="Oval 67"/>
          <p:cNvSpPr/>
          <p:nvPr/>
        </p:nvSpPr>
        <p:spPr>
          <a:xfrm rot="5400000">
            <a:off x="6754906" y="4204447"/>
            <a:ext cx="176580" cy="176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Oval 68"/>
          <p:cNvSpPr/>
          <p:nvPr/>
        </p:nvSpPr>
        <p:spPr>
          <a:xfrm rot="5400000">
            <a:off x="7758953" y="4240306"/>
            <a:ext cx="176580" cy="176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Arc 69"/>
          <p:cNvSpPr/>
          <p:nvPr/>
        </p:nvSpPr>
        <p:spPr>
          <a:xfrm>
            <a:off x="6566647" y="4153411"/>
            <a:ext cx="1494820" cy="875789"/>
          </a:xfrm>
          <a:prstGeom prst="arc">
            <a:avLst>
              <a:gd name="adj1" fmla="val 12367332"/>
              <a:gd name="adj2" fmla="val 19216818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79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Координатите </a:t>
            </a:r>
            <a:r>
              <a:rPr lang="en-US" b="1" dirty="0"/>
              <a:t>j</a:t>
            </a:r>
            <a:r>
              <a:rPr lang="en-US" dirty="0"/>
              <a:t> </a:t>
            </a:r>
            <a:r>
              <a:rPr lang="bg-BG" dirty="0"/>
              <a:t>обработваме по един и същ начин</a:t>
            </a:r>
            <a:endParaRPr lang="en-US" dirty="0"/>
          </a:p>
          <a:p>
            <a:pPr lvl="1"/>
            <a:r>
              <a:rPr lang="bg-BG" dirty="0"/>
              <a:t>При преминаване на горната или долната граница обръщаме знака на съответната компонента на скоростта</a:t>
            </a:r>
          </a:p>
          <a:p>
            <a:pPr lvl="1"/>
            <a:r>
              <a:rPr lang="bg-BG" dirty="0"/>
              <a:t>Промяната в центъра е само компенсация, ако стъпката не стига точно до границата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751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+= 30*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o.v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&gt;20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40-o.center[j];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o.v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*= -1;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&lt;-20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-(40+o.center[j]);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o.v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*= -1;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708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72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Топане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Физическа представа</a:t>
            </a:r>
          </a:p>
          <a:p>
            <a:pPr lvl="1"/>
            <a:r>
              <a:rPr lang="bg-BG" dirty="0"/>
              <a:t>Отблъскване на твърда повърхност</a:t>
            </a:r>
          </a:p>
          <a:p>
            <a:pPr lvl="1"/>
            <a:r>
              <a:rPr lang="bg-BG" dirty="0"/>
              <a:t>Движение породено от гравитация – има ускорение</a:t>
            </a:r>
          </a:p>
          <a:p>
            <a:pPr lvl="1"/>
            <a:endParaRPr lang="bg-BG" dirty="0"/>
          </a:p>
          <a:p>
            <a:r>
              <a:rPr lang="bg-BG" dirty="0"/>
              <a:t>Идеи за реализация</a:t>
            </a:r>
          </a:p>
          <a:p>
            <a:pPr lvl="1"/>
            <a:r>
              <a:rPr lang="bg-BG" dirty="0"/>
              <a:t>За физическа точност – уравнения от балистиката, отчитат се маса, скорост и земно привличане</a:t>
            </a:r>
          </a:p>
          <a:p>
            <a:pPr lvl="1"/>
            <a:r>
              <a:rPr lang="bg-BG" dirty="0"/>
              <a:t>При симулация – заменя се </a:t>
            </a:r>
            <a:r>
              <a:rPr lang="bg-BG" dirty="0" err="1"/>
              <a:t>топането</a:t>
            </a:r>
            <a:r>
              <a:rPr lang="bg-BG" dirty="0"/>
              <a:t> със </a:t>
            </a:r>
            <a:r>
              <a:rPr lang="en-US" b="1" dirty="0"/>
              <a:t>sin(x)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cos(x)</a:t>
            </a:r>
            <a:r>
              <a:rPr lang="bg-BG" dirty="0"/>
              <a:t> – физически грешно, но визуално приемливо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1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Формула на симулирано </a:t>
                </a:r>
                <a:r>
                  <a:rPr lang="bg-BG" dirty="0" err="1"/>
                  <a:t>топане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>
            <a:off x="4724400" y="1889774"/>
            <a:ext cx="914400" cy="99060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701515"/>
            <a:ext cx="32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Отместване във времето</a:t>
            </a:r>
            <a:endParaRPr lang="en-US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983468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Скорост на </a:t>
            </a:r>
            <a:r>
              <a:rPr lang="bg-BG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топане</a:t>
            </a:r>
            <a:endParaRPr lang="en-US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Arc 5"/>
          <p:cNvSpPr/>
          <p:nvPr/>
        </p:nvSpPr>
        <p:spPr>
          <a:xfrm flipH="1" flipV="1">
            <a:off x="5029200" y="2019762"/>
            <a:ext cx="1129553" cy="114300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0616" y="298346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Амплитуда</a:t>
            </a:r>
            <a:endParaRPr lang="en-US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 flipV="1">
            <a:off x="3379694" y="2194574"/>
            <a:ext cx="811306" cy="99060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1761" y="1624443"/>
            <a:ext cx="125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Абсолютна</a:t>
            </a:r>
          </a:p>
          <a:p>
            <a:pPr algn="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стойност</a:t>
            </a:r>
            <a:endParaRPr lang="en-US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rc 9"/>
          <p:cNvSpPr/>
          <p:nvPr/>
        </p:nvSpPr>
        <p:spPr>
          <a:xfrm flipH="1">
            <a:off x="5943600" y="1965974"/>
            <a:ext cx="838200" cy="60960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90184" y="4267200"/>
            <a:ext cx="5486399" cy="1836596"/>
            <a:chOff x="304800" y="2514600"/>
            <a:chExt cx="5486399" cy="1836596"/>
          </a:xfrm>
        </p:grpSpPr>
        <p:sp>
          <p:nvSpPr>
            <p:cNvPr id="14" name="Freeform 13"/>
            <p:cNvSpPr/>
            <p:nvPr/>
          </p:nvSpPr>
          <p:spPr>
            <a:xfrm>
              <a:off x="304800" y="2514600"/>
              <a:ext cx="5486399" cy="1836596"/>
            </a:xfrm>
            <a:custGeom>
              <a:avLst/>
              <a:gdLst>
                <a:gd name="connsiteX0" fmla="*/ 0 w 4183811"/>
                <a:gd name="connsiteY0" fmla="*/ 0 h 971910"/>
                <a:gd name="connsiteX1" fmla="*/ 301924 w 4183811"/>
                <a:gd name="connsiteY1" fmla="*/ 888521 h 971910"/>
                <a:gd name="connsiteX2" fmla="*/ 879894 w 4183811"/>
                <a:gd name="connsiteY2" fmla="*/ 0 h 971910"/>
                <a:gd name="connsiteX3" fmla="*/ 1302588 w 4183811"/>
                <a:gd name="connsiteY3" fmla="*/ 888521 h 971910"/>
                <a:gd name="connsiteX4" fmla="*/ 1897811 w 4183811"/>
                <a:gd name="connsiteY4" fmla="*/ 129397 h 971910"/>
                <a:gd name="connsiteX5" fmla="*/ 2035833 w 4183811"/>
                <a:gd name="connsiteY5" fmla="*/ 940280 h 971910"/>
                <a:gd name="connsiteX6" fmla="*/ 2587924 w 4183811"/>
                <a:gd name="connsiteY6" fmla="*/ 267419 h 971910"/>
                <a:gd name="connsiteX7" fmla="*/ 2682815 w 4183811"/>
                <a:gd name="connsiteY7" fmla="*/ 966159 h 971910"/>
                <a:gd name="connsiteX8" fmla="*/ 3226279 w 4183811"/>
                <a:gd name="connsiteY8" fmla="*/ 301925 h 971910"/>
                <a:gd name="connsiteX9" fmla="*/ 3407433 w 4183811"/>
                <a:gd name="connsiteY9" fmla="*/ 957532 h 971910"/>
                <a:gd name="connsiteX10" fmla="*/ 3743864 w 4183811"/>
                <a:gd name="connsiteY10" fmla="*/ 284672 h 971910"/>
                <a:gd name="connsiteX11" fmla="*/ 3899139 w 4183811"/>
                <a:gd name="connsiteY11" fmla="*/ 923027 h 971910"/>
                <a:gd name="connsiteX12" fmla="*/ 4183811 w 4183811"/>
                <a:gd name="connsiteY12" fmla="*/ 491706 h 971910"/>
                <a:gd name="connsiteX0" fmla="*/ 50321 w 4234132"/>
                <a:gd name="connsiteY0" fmla="*/ 1138687 h 2192308"/>
                <a:gd name="connsiteX1" fmla="*/ 50321 w 4234132"/>
                <a:gd name="connsiteY1" fmla="*/ 148087 h 2192308"/>
                <a:gd name="connsiteX2" fmla="*/ 352245 w 4234132"/>
                <a:gd name="connsiteY2" fmla="*/ 2027208 h 2192308"/>
                <a:gd name="connsiteX3" fmla="*/ 930215 w 4234132"/>
                <a:gd name="connsiteY3" fmla="*/ 1138687 h 2192308"/>
                <a:gd name="connsiteX4" fmla="*/ 1352909 w 4234132"/>
                <a:gd name="connsiteY4" fmla="*/ 2027208 h 2192308"/>
                <a:gd name="connsiteX5" fmla="*/ 1948132 w 4234132"/>
                <a:gd name="connsiteY5" fmla="*/ 1268084 h 2192308"/>
                <a:gd name="connsiteX6" fmla="*/ 2086154 w 4234132"/>
                <a:gd name="connsiteY6" fmla="*/ 2078967 h 2192308"/>
                <a:gd name="connsiteX7" fmla="*/ 2638245 w 4234132"/>
                <a:gd name="connsiteY7" fmla="*/ 1406106 h 2192308"/>
                <a:gd name="connsiteX8" fmla="*/ 2733136 w 4234132"/>
                <a:gd name="connsiteY8" fmla="*/ 2104846 h 2192308"/>
                <a:gd name="connsiteX9" fmla="*/ 3276600 w 4234132"/>
                <a:gd name="connsiteY9" fmla="*/ 1440612 h 2192308"/>
                <a:gd name="connsiteX10" fmla="*/ 3457754 w 4234132"/>
                <a:gd name="connsiteY10" fmla="*/ 2096219 h 2192308"/>
                <a:gd name="connsiteX11" fmla="*/ 3794185 w 4234132"/>
                <a:gd name="connsiteY11" fmla="*/ 1423359 h 2192308"/>
                <a:gd name="connsiteX12" fmla="*/ 3949460 w 4234132"/>
                <a:gd name="connsiteY12" fmla="*/ 2061714 h 2192308"/>
                <a:gd name="connsiteX13" fmla="*/ 4234132 w 4234132"/>
                <a:gd name="connsiteY13" fmla="*/ 1630393 h 2192308"/>
                <a:gd name="connsiteX0" fmla="*/ 76200 w 4260011"/>
                <a:gd name="connsiteY0" fmla="*/ 1308100 h 3378200"/>
                <a:gd name="connsiteX1" fmla="*/ 76200 w 4260011"/>
                <a:gd name="connsiteY1" fmla="*/ 317500 h 3378200"/>
                <a:gd name="connsiteX2" fmla="*/ 533400 w 4260011"/>
                <a:gd name="connsiteY2" fmla="*/ 3213100 h 3378200"/>
                <a:gd name="connsiteX3" fmla="*/ 956094 w 4260011"/>
                <a:gd name="connsiteY3" fmla="*/ 1308100 h 3378200"/>
                <a:gd name="connsiteX4" fmla="*/ 1378788 w 4260011"/>
                <a:gd name="connsiteY4" fmla="*/ 2196621 h 3378200"/>
                <a:gd name="connsiteX5" fmla="*/ 1974011 w 4260011"/>
                <a:gd name="connsiteY5" fmla="*/ 1437497 h 3378200"/>
                <a:gd name="connsiteX6" fmla="*/ 2112033 w 4260011"/>
                <a:gd name="connsiteY6" fmla="*/ 2248380 h 3378200"/>
                <a:gd name="connsiteX7" fmla="*/ 2664124 w 4260011"/>
                <a:gd name="connsiteY7" fmla="*/ 1575519 h 3378200"/>
                <a:gd name="connsiteX8" fmla="*/ 2759015 w 4260011"/>
                <a:gd name="connsiteY8" fmla="*/ 2274259 h 3378200"/>
                <a:gd name="connsiteX9" fmla="*/ 3302479 w 4260011"/>
                <a:gd name="connsiteY9" fmla="*/ 1610025 h 3378200"/>
                <a:gd name="connsiteX10" fmla="*/ 3483633 w 4260011"/>
                <a:gd name="connsiteY10" fmla="*/ 2265632 h 3378200"/>
                <a:gd name="connsiteX11" fmla="*/ 3820064 w 4260011"/>
                <a:gd name="connsiteY11" fmla="*/ 1592772 h 3378200"/>
                <a:gd name="connsiteX12" fmla="*/ 3975339 w 4260011"/>
                <a:gd name="connsiteY12" fmla="*/ 2231127 h 3378200"/>
                <a:gd name="connsiteX13" fmla="*/ 4260011 w 4260011"/>
                <a:gd name="connsiteY13" fmla="*/ 1799806 h 3378200"/>
                <a:gd name="connsiteX0" fmla="*/ 0 w 4183811"/>
                <a:gd name="connsiteY0" fmla="*/ 0 h 3060700"/>
                <a:gd name="connsiteX1" fmla="*/ 457200 w 4183811"/>
                <a:gd name="connsiteY1" fmla="*/ 2895600 h 3060700"/>
                <a:gd name="connsiteX2" fmla="*/ 879894 w 4183811"/>
                <a:gd name="connsiteY2" fmla="*/ 990600 h 3060700"/>
                <a:gd name="connsiteX3" fmla="*/ 1302588 w 4183811"/>
                <a:gd name="connsiteY3" fmla="*/ 1879121 h 3060700"/>
                <a:gd name="connsiteX4" fmla="*/ 1897811 w 4183811"/>
                <a:gd name="connsiteY4" fmla="*/ 1119997 h 3060700"/>
                <a:gd name="connsiteX5" fmla="*/ 2035833 w 4183811"/>
                <a:gd name="connsiteY5" fmla="*/ 1930880 h 3060700"/>
                <a:gd name="connsiteX6" fmla="*/ 2587924 w 4183811"/>
                <a:gd name="connsiteY6" fmla="*/ 1258019 h 3060700"/>
                <a:gd name="connsiteX7" fmla="*/ 2682815 w 4183811"/>
                <a:gd name="connsiteY7" fmla="*/ 1956759 h 3060700"/>
                <a:gd name="connsiteX8" fmla="*/ 3226279 w 4183811"/>
                <a:gd name="connsiteY8" fmla="*/ 1292525 h 3060700"/>
                <a:gd name="connsiteX9" fmla="*/ 3407433 w 4183811"/>
                <a:gd name="connsiteY9" fmla="*/ 1948132 h 3060700"/>
                <a:gd name="connsiteX10" fmla="*/ 3743864 w 4183811"/>
                <a:gd name="connsiteY10" fmla="*/ 1275272 h 3060700"/>
                <a:gd name="connsiteX11" fmla="*/ 3899139 w 4183811"/>
                <a:gd name="connsiteY11" fmla="*/ 1913627 h 3060700"/>
                <a:gd name="connsiteX12" fmla="*/ 4183811 w 4183811"/>
                <a:gd name="connsiteY12" fmla="*/ 1482306 h 30607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02588 w 4183811"/>
                <a:gd name="connsiteY3" fmla="*/ 1879121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733801 w 4183811"/>
                <a:gd name="connsiteY9" fmla="*/ 1981200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294757"/>
                <a:gd name="connsiteY0" fmla="*/ 0 h 2971800"/>
                <a:gd name="connsiteX1" fmla="*/ 457200 w 4294757"/>
                <a:gd name="connsiteY1" fmla="*/ 2895600 h 2971800"/>
                <a:gd name="connsiteX2" fmla="*/ 914401 w 4294757"/>
                <a:gd name="connsiteY2" fmla="*/ 457200 h 2971800"/>
                <a:gd name="connsiteX3" fmla="*/ 1371601 w 4294757"/>
                <a:gd name="connsiteY3" fmla="*/ 2209800 h 2971800"/>
                <a:gd name="connsiteX4" fmla="*/ 1821611 w 4294757"/>
                <a:gd name="connsiteY4" fmla="*/ 808008 h 2971800"/>
                <a:gd name="connsiteX5" fmla="*/ 2273059 w 4294757"/>
                <a:gd name="connsiteY5" fmla="*/ 1919378 h 2971800"/>
                <a:gd name="connsiteX6" fmla="*/ 2731698 w 4294757"/>
                <a:gd name="connsiteY6" fmla="*/ 1059611 h 2971800"/>
                <a:gd name="connsiteX7" fmla="*/ 3198962 w 4294757"/>
                <a:gd name="connsiteY7" fmla="*/ 1798608 h 2971800"/>
                <a:gd name="connsiteX8" fmla="*/ 3226279 w 4294757"/>
                <a:gd name="connsiteY8" fmla="*/ 1292525 h 2971800"/>
                <a:gd name="connsiteX9" fmla="*/ 3733801 w 4294757"/>
                <a:gd name="connsiteY9" fmla="*/ 1981200 h 2971800"/>
                <a:gd name="connsiteX10" fmla="*/ 4267201 w 4294757"/>
                <a:gd name="connsiteY10" fmla="*/ 1219200 h 2971800"/>
                <a:gd name="connsiteX11" fmla="*/ 3899139 w 4294757"/>
                <a:gd name="connsiteY11" fmla="*/ 1913627 h 2971800"/>
                <a:gd name="connsiteX12" fmla="*/ 4183811 w 4294757"/>
                <a:gd name="connsiteY12" fmla="*/ 1482306 h 2971800"/>
                <a:gd name="connsiteX0" fmla="*/ 0 w 4509699"/>
                <a:gd name="connsiteY0" fmla="*/ 0 h 2971800"/>
                <a:gd name="connsiteX1" fmla="*/ 457200 w 4509699"/>
                <a:gd name="connsiteY1" fmla="*/ 2895600 h 2971800"/>
                <a:gd name="connsiteX2" fmla="*/ 914401 w 4509699"/>
                <a:gd name="connsiteY2" fmla="*/ 457200 h 2971800"/>
                <a:gd name="connsiteX3" fmla="*/ 1371601 w 4509699"/>
                <a:gd name="connsiteY3" fmla="*/ 2209800 h 2971800"/>
                <a:gd name="connsiteX4" fmla="*/ 1821611 w 4509699"/>
                <a:gd name="connsiteY4" fmla="*/ 808008 h 2971800"/>
                <a:gd name="connsiteX5" fmla="*/ 2273059 w 4509699"/>
                <a:gd name="connsiteY5" fmla="*/ 1919378 h 2971800"/>
                <a:gd name="connsiteX6" fmla="*/ 2731698 w 4509699"/>
                <a:gd name="connsiteY6" fmla="*/ 1059611 h 2971800"/>
                <a:gd name="connsiteX7" fmla="*/ 3198962 w 4509699"/>
                <a:gd name="connsiteY7" fmla="*/ 1798608 h 2971800"/>
                <a:gd name="connsiteX8" fmla="*/ 3226279 w 4509699"/>
                <a:gd name="connsiteY8" fmla="*/ 1292525 h 2971800"/>
                <a:gd name="connsiteX9" fmla="*/ 3733801 w 4509699"/>
                <a:gd name="connsiteY9" fmla="*/ 1981200 h 2971800"/>
                <a:gd name="connsiteX10" fmla="*/ 4267201 w 4509699"/>
                <a:gd name="connsiteY10" fmla="*/ 1219200 h 2971800"/>
                <a:gd name="connsiteX11" fmla="*/ 4495801 w 4509699"/>
                <a:gd name="connsiteY11" fmla="*/ 1981200 h 2971800"/>
                <a:gd name="connsiteX12" fmla="*/ 4183811 w 4509699"/>
                <a:gd name="connsiteY12" fmla="*/ 1482306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226279 w 4876801"/>
                <a:gd name="connsiteY8" fmla="*/ 1292525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572001 w 4876801"/>
                <a:gd name="connsiteY10" fmla="*/ 1236453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73059 w 5477775"/>
                <a:gd name="connsiteY5" fmla="*/ 1919378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133601 w 5477775"/>
                <a:gd name="connsiteY5" fmla="*/ 1752600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3051027"/>
                <a:gd name="connsiteX1" fmla="*/ 457200 w 5477775"/>
                <a:gd name="connsiteY1" fmla="*/ 2895600 h 3051027"/>
                <a:gd name="connsiteX2" fmla="*/ 914401 w 5477775"/>
                <a:gd name="connsiteY2" fmla="*/ 457200 h 3051027"/>
                <a:gd name="connsiteX3" fmla="*/ 1371601 w 5477775"/>
                <a:gd name="connsiteY3" fmla="*/ 2209800 h 3051027"/>
                <a:gd name="connsiteX4" fmla="*/ 1821611 w 5477775"/>
                <a:gd name="connsiteY4" fmla="*/ 808008 h 3051027"/>
                <a:gd name="connsiteX5" fmla="*/ 2268748 w 5477775"/>
                <a:gd name="connsiteY5" fmla="*/ 1952445 h 3051027"/>
                <a:gd name="connsiteX6" fmla="*/ 2740324 w 5477775"/>
                <a:gd name="connsiteY6" fmla="*/ 1025105 h 3051027"/>
                <a:gd name="connsiteX7" fmla="*/ 3198962 w 5477775"/>
                <a:gd name="connsiteY7" fmla="*/ 1798608 h 3051027"/>
                <a:gd name="connsiteX8" fmla="*/ 3666226 w 5477775"/>
                <a:gd name="connsiteY8" fmla="*/ 1138687 h 3051027"/>
                <a:gd name="connsiteX9" fmla="*/ 4106175 w 5477775"/>
                <a:gd name="connsiteY9" fmla="*/ 1702279 h 3051027"/>
                <a:gd name="connsiteX10" fmla="*/ 4572001 w 5477775"/>
                <a:gd name="connsiteY10" fmla="*/ 1236453 h 3051027"/>
                <a:gd name="connsiteX11" fmla="*/ 5020575 w 5477775"/>
                <a:gd name="connsiteY11" fmla="*/ 1641894 h 3051027"/>
                <a:gd name="connsiteX12" fmla="*/ 5477775 w 5477775"/>
                <a:gd name="connsiteY12" fmla="*/ 1279585 h 3051027"/>
                <a:gd name="connsiteX0" fmla="*/ 0 w 5477775"/>
                <a:gd name="connsiteY0" fmla="*/ 101600 h 2997200"/>
                <a:gd name="connsiteX1" fmla="*/ 2286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5"/>
                <a:gd name="connsiteY0" fmla="*/ 101600 h 2997200"/>
                <a:gd name="connsiteX1" fmla="*/ 1524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4"/>
                <a:gd name="connsiteY0" fmla="*/ 546100 h 2908300"/>
                <a:gd name="connsiteX1" fmla="*/ 152400 w 5477774"/>
                <a:gd name="connsiteY1" fmla="*/ 393700 h 2908300"/>
                <a:gd name="connsiteX2" fmla="*/ 457199 w 5477774"/>
                <a:gd name="connsiteY2" fmla="*/ 2908300 h 2908300"/>
                <a:gd name="connsiteX3" fmla="*/ 914400 w 5477774"/>
                <a:gd name="connsiteY3" fmla="*/ 469900 h 2908300"/>
                <a:gd name="connsiteX4" fmla="*/ 1371600 w 5477774"/>
                <a:gd name="connsiteY4" fmla="*/ 2222500 h 2908300"/>
                <a:gd name="connsiteX5" fmla="*/ 1821610 w 5477774"/>
                <a:gd name="connsiteY5" fmla="*/ 820708 h 2908300"/>
                <a:gd name="connsiteX6" fmla="*/ 2268747 w 5477774"/>
                <a:gd name="connsiteY6" fmla="*/ 1965145 h 2908300"/>
                <a:gd name="connsiteX7" fmla="*/ 2740323 w 5477774"/>
                <a:gd name="connsiteY7" fmla="*/ 1037805 h 2908300"/>
                <a:gd name="connsiteX8" fmla="*/ 3198961 w 5477774"/>
                <a:gd name="connsiteY8" fmla="*/ 1811308 h 2908300"/>
                <a:gd name="connsiteX9" fmla="*/ 3666225 w 5477774"/>
                <a:gd name="connsiteY9" fmla="*/ 1151387 h 2908300"/>
                <a:gd name="connsiteX10" fmla="*/ 4106174 w 5477774"/>
                <a:gd name="connsiteY10" fmla="*/ 1714979 h 2908300"/>
                <a:gd name="connsiteX11" fmla="*/ 4572000 w 5477774"/>
                <a:gd name="connsiteY11" fmla="*/ 1249153 h 2908300"/>
                <a:gd name="connsiteX12" fmla="*/ 5020574 w 5477774"/>
                <a:gd name="connsiteY12" fmla="*/ 1654594 h 2908300"/>
                <a:gd name="connsiteX13" fmla="*/ 5477774 w 5477774"/>
                <a:gd name="connsiteY13" fmla="*/ 1292285 h 2908300"/>
                <a:gd name="connsiteX0" fmla="*/ 0 w 5477774"/>
                <a:gd name="connsiteY0" fmla="*/ 180719 h 2542919"/>
                <a:gd name="connsiteX1" fmla="*/ 228599 w 5477774"/>
                <a:gd name="connsiteY1" fmla="*/ 637919 h 2542919"/>
                <a:gd name="connsiteX2" fmla="*/ 457199 w 5477774"/>
                <a:gd name="connsiteY2" fmla="*/ 2542919 h 2542919"/>
                <a:gd name="connsiteX3" fmla="*/ 914400 w 5477774"/>
                <a:gd name="connsiteY3" fmla="*/ 104519 h 2542919"/>
                <a:gd name="connsiteX4" fmla="*/ 1371600 w 5477774"/>
                <a:gd name="connsiteY4" fmla="*/ 1857119 h 2542919"/>
                <a:gd name="connsiteX5" fmla="*/ 1821610 w 5477774"/>
                <a:gd name="connsiteY5" fmla="*/ 455327 h 2542919"/>
                <a:gd name="connsiteX6" fmla="*/ 2268747 w 5477774"/>
                <a:gd name="connsiteY6" fmla="*/ 1599764 h 2542919"/>
                <a:gd name="connsiteX7" fmla="*/ 2740323 w 5477774"/>
                <a:gd name="connsiteY7" fmla="*/ 672424 h 2542919"/>
                <a:gd name="connsiteX8" fmla="*/ 3198961 w 5477774"/>
                <a:gd name="connsiteY8" fmla="*/ 1445927 h 2542919"/>
                <a:gd name="connsiteX9" fmla="*/ 3666225 w 5477774"/>
                <a:gd name="connsiteY9" fmla="*/ 786006 h 2542919"/>
                <a:gd name="connsiteX10" fmla="*/ 4106174 w 5477774"/>
                <a:gd name="connsiteY10" fmla="*/ 1349598 h 2542919"/>
                <a:gd name="connsiteX11" fmla="*/ 4572000 w 5477774"/>
                <a:gd name="connsiteY11" fmla="*/ 883772 h 2542919"/>
                <a:gd name="connsiteX12" fmla="*/ 5020574 w 5477774"/>
                <a:gd name="connsiteY12" fmla="*/ 1289213 h 2542919"/>
                <a:gd name="connsiteX13" fmla="*/ 5477774 w 5477774"/>
                <a:gd name="connsiteY13" fmla="*/ 926904 h 2542919"/>
                <a:gd name="connsiteX0" fmla="*/ 0 w 5477774"/>
                <a:gd name="connsiteY0" fmla="*/ 104519 h 2466719"/>
                <a:gd name="connsiteX1" fmla="*/ 228599 w 5477774"/>
                <a:gd name="connsiteY1" fmla="*/ 561719 h 2466719"/>
                <a:gd name="connsiteX2" fmla="*/ 457199 w 5477774"/>
                <a:gd name="connsiteY2" fmla="*/ 2466719 h 2466719"/>
                <a:gd name="connsiteX3" fmla="*/ 914399 w 5477774"/>
                <a:gd name="connsiteY3" fmla="*/ 104519 h 2466719"/>
                <a:gd name="connsiteX4" fmla="*/ 1371600 w 5477774"/>
                <a:gd name="connsiteY4" fmla="*/ 1780919 h 2466719"/>
                <a:gd name="connsiteX5" fmla="*/ 1821610 w 5477774"/>
                <a:gd name="connsiteY5" fmla="*/ 379127 h 2466719"/>
                <a:gd name="connsiteX6" fmla="*/ 2268747 w 5477774"/>
                <a:gd name="connsiteY6" fmla="*/ 1523564 h 2466719"/>
                <a:gd name="connsiteX7" fmla="*/ 2740323 w 5477774"/>
                <a:gd name="connsiteY7" fmla="*/ 596224 h 2466719"/>
                <a:gd name="connsiteX8" fmla="*/ 3198961 w 5477774"/>
                <a:gd name="connsiteY8" fmla="*/ 1369727 h 2466719"/>
                <a:gd name="connsiteX9" fmla="*/ 3666225 w 5477774"/>
                <a:gd name="connsiteY9" fmla="*/ 709806 h 2466719"/>
                <a:gd name="connsiteX10" fmla="*/ 4106174 w 5477774"/>
                <a:gd name="connsiteY10" fmla="*/ 1273398 h 2466719"/>
                <a:gd name="connsiteX11" fmla="*/ 4572000 w 5477774"/>
                <a:gd name="connsiteY11" fmla="*/ 807572 h 2466719"/>
                <a:gd name="connsiteX12" fmla="*/ 5020574 w 5477774"/>
                <a:gd name="connsiteY12" fmla="*/ 1213013 h 2466719"/>
                <a:gd name="connsiteX13" fmla="*/ 5477774 w 5477774"/>
                <a:gd name="connsiteY13" fmla="*/ 850704 h 2466719"/>
                <a:gd name="connsiteX0" fmla="*/ 0 w 5477774"/>
                <a:gd name="connsiteY0" fmla="*/ 2246 h 2364446"/>
                <a:gd name="connsiteX1" fmla="*/ 228599 w 5477774"/>
                <a:gd name="connsiteY1" fmla="*/ 459446 h 2364446"/>
                <a:gd name="connsiteX2" fmla="*/ 457199 w 5477774"/>
                <a:gd name="connsiteY2" fmla="*/ 2364446 h 2364446"/>
                <a:gd name="connsiteX3" fmla="*/ 914399 w 5477774"/>
                <a:gd name="connsiteY3" fmla="*/ 2246 h 2364446"/>
                <a:gd name="connsiteX4" fmla="*/ 1371600 w 5477774"/>
                <a:gd name="connsiteY4" fmla="*/ 1678646 h 2364446"/>
                <a:gd name="connsiteX5" fmla="*/ 1821610 w 5477774"/>
                <a:gd name="connsiteY5" fmla="*/ 276854 h 2364446"/>
                <a:gd name="connsiteX6" fmla="*/ 2268747 w 5477774"/>
                <a:gd name="connsiteY6" fmla="*/ 1421291 h 2364446"/>
                <a:gd name="connsiteX7" fmla="*/ 2740323 w 5477774"/>
                <a:gd name="connsiteY7" fmla="*/ 493951 h 2364446"/>
                <a:gd name="connsiteX8" fmla="*/ 3198961 w 5477774"/>
                <a:gd name="connsiteY8" fmla="*/ 1267454 h 2364446"/>
                <a:gd name="connsiteX9" fmla="*/ 3666225 w 5477774"/>
                <a:gd name="connsiteY9" fmla="*/ 607533 h 2364446"/>
                <a:gd name="connsiteX10" fmla="*/ 4106174 w 5477774"/>
                <a:gd name="connsiteY10" fmla="*/ 1171125 h 2364446"/>
                <a:gd name="connsiteX11" fmla="*/ 4572000 w 5477774"/>
                <a:gd name="connsiteY11" fmla="*/ 705299 h 2364446"/>
                <a:gd name="connsiteX12" fmla="*/ 5020574 w 5477774"/>
                <a:gd name="connsiteY12" fmla="*/ 1110740 h 2364446"/>
                <a:gd name="connsiteX13" fmla="*/ 5477774 w 5477774"/>
                <a:gd name="connsiteY13" fmla="*/ 748431 h 2364446"/>
                <a:gd name="connsiteX0" fmla="*/ 0 w 5477774"/>
                <a:gd name="connsiteY0" fmla="*/ 45586 h 2407786"/>
                <a:gd name="connsiteX1" fmla="*/ 228599 w 5477774"/>
                <a:gd name="connsiteY1" fmla="*/ 502786 h 2407786"/>
                <a:gd name="connsiteX2" fmla="*/ 457199 w 5477774"/>
                <a:gd name="connsiteY2" fmla="*/ 2407786 h 2407786"/>
                <a:gd name="connsiteX3" fmla="*/ 914399 w 5477774"/>
                <a:gd name="connsiteY3" fmla="*/ 45586 h 2407786"/>
                <a:gd name="connsiteX4" fmla="*/ 1371600 w 5477774"/>
                <a:gd name="connsiteY4" fmla="*/ 1721986 h 2407786"/>
                <a:gd name="connsiteX5" fmla="*/ 1828799 w 5477774"/>
                <a:gd name="connsiteY5" fmla="*/ 45585 h 2407786"/>
                <a:gd name="connsiteX6" fmla="*/ 2268747 w 5477774"/>
                <a:gd name="connsiteY6" fmla="*/ 1464631 h 2407786"/>
                <a:gd name="connsiteX7" fmla="*/ 2740323 w 5477774"/>
                <a:gd name="connsiteY7" fmla="*/ 537291 h 2407786"/>
                <a:gd name="connsiteX8" fmla="*/ 3198961 w 5477774"/>
                <a:gd name="connsiteY8" fmla="*/ 1310794 h 2407786"/>
                <a:gd name="connsiteX9" fmla="*/ 3666225 w 5477774"/>
                <a:gd name="connsiteY9" fmla="*/ 650873 h 2407786"/>
                <a:gd name="connsiteX10" fmla="*/ 4106174 w 5477774"/>
                <a:gd name="connsiteY10" fmla="*/ 1214465 h 2407786"/>
                <a:gd name="connsiteX11" fmla="*/ 4572000 w 5477774"/>
                <a:gd name="connsiteY11" fmla="*/ 748639 h 2407786"/>
                <a:gd name="connsiteX12" fmla="*/ 5020574 w 5477774"/>
                <a:gd name="connsiteY12" fmla="*/ 1154080 h 2407786"/>
                <a:gd name="connsiteX13" fmla="*/ 5477774 w 5477774"/>
                <a:gd name="connsiteY13" fmla="*/ 791771 h 2407786"/>
                <a:gd name="connsiteX0" fmla="*/ 0 w 5477774"/>
                <a:gd name="connsiteY0" fmla="*/ 5152 h 2367352"/>
                <a:gd name="connsiteX1" fmla="*/ 228599 w 5477774"/>
                <a:gd name="connsiteY1" fmla="*/ 462352 h 2367352"/>
                <a:gd name="connsiteX2" fmla="*/ 457199 w 5477774"/>
                <a:gd name="connsiteY2" fmla="*/ 2367352 h 2367352"/>
                <a:gd name="connsiteX3" fmla="*/ 914399 w 5477774"/>
                <a:gd name="connsiteY3" fmla="*/ 5152 h 2367352"/>
                <a:gd name="connsiteX4" fmla="*/ 1371600 w 5477774"/>
                <a:gd name="connsiteY4" fmla="*/ 1681552 h 2367352"/>
                <a:gd name="connsiteX5" fmla="*/ 1828799 w 5477774"/>
                <a:gd name="connsiteY5" fmla="*/ 5151 h 2367352"/>
                <a:gd name="connsiteX6" fmla="*/ 2268747 w 5477774"/>
                <a:gd name="connsiteY6" fmla="*/ 1424197 h 2367352"/>
                <a:gd name="connsiteX7" fmla="*/ 2740323 w 5477774"/>
                <a:gd name="connsiteY7" fmla="*/ 496857 h 2367352"/>
                <a:gd name="connsiteX8" fmla="*/ 3198961 w 5477774"/>
                <a:gd name="connsiteY8" fmla="*/ 1270360 h 2367352"/>
                <a:gd name="connsiteX9" fmla="*/ 3666225 w 5477774"/>
                <a:gd name="connsiteY9" fmla="*/ 610439 h 2367352"/>
                <a:gd name="connsiteX10" fmla="*/ 4106174 w 5477774"/>
                <a:gd name="connsiteY10" fmla="*/ 1174031 h 2367352"/>
                <a:gd name="connsiteX11" fmla="*/ 4572000 w 5477774"/>
                <a:gd name="connsiteY11" fmla="*/ 708205 h 2367352"/>
                <a:gd name="connsiteX12" fmla="*/ 5020574 w 5477774"/>
                <a:gd name="connsiteY12" fmla="*/ 1113646 h 2367352"/>
                <a:gd name="connsiteX13" fmla="*/ 5477774 w 5477774"/>
                <a:gd name="connsiteY13" fmla="*/ 751337 h 2367352"/>
                <a:gd name="connsiteX0" fmla="*/ 0 w 5477774"/>
                <a:gd name="connsiteY0" fmla="*/ 18048 h 2380248"/>
                <a:gd name="connsiteX1" fmla="*/ 228599 w 5477774"/>
                <a:gd name="connsiteY1" fmla="*/ 475248 h 2380248"/>
                <a:gd name="connsiteX2" fmla="*/ 457199 w 5477774"/>
                <a:gd name="connsiteY2" fmla="*/ 2380248 h 2380248"/>
                <a:gd name="connsiteX3" fmla="*/ 914399 w 5477774"/>
                <a:gd name="connsiteY3" fmla="*/ 18048 h 2380248"/>
                <a:gd name="connsiteX4" fmla="*/ 1371600 w 5477774"/>
                <a:gd name="connsiteY4" fmla="*/ 1694448 h 2380248"/>
                <a:gd name="connsiteX5" fmla="*/ 1828799 w 5477774"/>
                <a:gd name="connsiteY5" fmla="*/ 18047 h 2380248"/>
                <a:gd name="connsiteX6" fmla="*/ 2268747 w 5477774"/>
                <a:gd name="connsiteY6" fmla="*/ 1437093 h 2380248"/>
                <a:gd name="connsiteX7" fmla="*/ 2743199 w 5477774"/>
                <a:gd name="connsiteY7" fmla="*/ 18047 h 2380248"/>
                <a:gd name="connsiteX8" fmla="*/ 3198961 w 5477774"/>
                <a:gd name="connsiteY8" fmla="*/ 1283256 h 2380248"/>
                <a:gd name="connsiteX9" fmla="*/ 3666225 w 5477774"/>
                <a:gd name="connsiteY9" fmla="*/ 623335 h 2380248"/>
                <a:gd name="connsiteX10" fmla="*/ 4106174 w 5477774"/>
                <a:gd name="connsiteY10" fmla="*/ 1186927 h 2380248"/>
                <a:gd name="connsiteX11" fmla="*/ 4572000 w 5477774"/>
                <a:gd name="connsiteY11" fmla="*/ 721101 h 2380248"/>
                <a:gd name="connsiteX12" fmla="*/ 5020574 w 5477774"/>
                <a:gd name="connsiteY12" fmla="*/ 1126542 h 2380248"/>
                <a:gd name="connsiteX13" fmla="*/ 5477774 w 5477774"/>
                <a:gd name="connsiteY13" fmla="*/ 764233 h 2380248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66225 w 5477774"/>
                <a:gd name="connsiteY9" fmla="*/ 615434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3943 h 2376143"/>
                <a:gd name="connsiteX1" fmla="*/ 228599 w 5477774"/>
                <a:gd name="connsiteY1" fmla="*/ 471143 h 2376143"/>
                <a:gd name="connsiteX2" fmla="*/ 457199 w 5477774"/>
                <a:gd name="connsiteY2" fmla="*/ 2376143 h 2376143"/>
                <a:gd name="connsiteX3" fmla="*/ 914399 w 5477774"/>
                <a:gd name="connsiteY3" fmla="*/ 13943 h 2376143"/>
                <a:gd name="connsiteX4" fmla="*/ 1371600 w 5477774"/>
                <a:gd name="connsiteY4" fmla="*/ 1690343 h 2376143"/>
                <a:gd name="connsiteX5" fmla="*/ 1828799 w 5477774"/>
                <a:gd name="connsiteY5" fmla="*/ 13942 h 2376143"/>
                <a:gd name="connsiteX6" fmla="*/ 2268747 w 5477774"/>
                <a:gd name="connsiteY6" fmla="*/ 1432988 h 2376143"/>
                <a:gd name="connsiteX7" fmla="*/ 2743199 w 5477774"/>
                <a:gd name="connsiteY7" fmla="*/ 13942 h 2376143"/>
                <a:gd name="connsiteX8" fmla="*/ 3198961 w 5477774"/>
                <a:gd name="connsiteY8" fmla="*/ 1279151 h 2376143"/>
                <a:gd name="connsiteX9" fmla="*/ 3657599 w 5477774"/>
                <a:gd name="connsiteY9" fmla="*/ 13942 h 2376143"/>
                <a:gd name="connsiteX10" fmla="*/ 4106174 w 5477774"/>
                <a:gd name="connsiteY10" fmla="*/ 1182822 h 2376143"/>
                <a:gd name="connsiteX11" fmla="*/ 4571999 w 5477774"/>
                <a:gd name="connsiteY11" fmla="*/ 13942 h 2376143"/>
                <a:gd name="connsiteX12" fmla="*/ 5020574 w 5477774"/>
                <a:gd name="connsiteY12" fmla="*/ 1122437 h 2376143"/>
                <a:gd name="connsiteX13" fmla="*/ 5477774 w 5477774"/>
                <a:gd name="connsiteY13" fmla="*/ 760128 h 2376143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1999 w 5477774"/>
                <a:gd name="connsiteY11" fmla="*/ 10146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4571999 w 5486399"/>
                <a:gd name="connsiteY11" fmla="*/ 11502 h 2373703"/>
                <a:gd name="connsiteX12" fmla="*/ 5020574 w 5486399"/>
                <a:gd name="connsiteY12" fmla="*/ 1119997 h 2373703"/>
                <a:gd name="connsiteX13" fmla="*/ 5486399 w 5486399"/>
                <a:gd name="connsiteY13" fmla="*/ 11502 h 2373703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5020574 w 5486399"/>
                <a:gd name="connsiteY11" fmla="*/ 1119997 h 2373703"/>
                <a:gd name="connsiteX12" fmla="*/ 5486399 w 5486399"/>
                <a:gd name="connsiteY12" fmla="*/ 11502 h 2373703"/>
                <a:gd name="connsiteX0" fmla="*/ 0 w 5486399"/>
                <a:gd name="connsiteY0" fmla="*/ 26120 h 2388320"/>
                <a:gd name="connsiteX1" fmla="*/ 228599 w 5486399"/>
                <a:gd name="connsiteY1" fmla="*/ 483320 h 2388320"/>
                <a:gd name="connsiteX2" fmla="*/ 457199 w 5486399"/>
                <a:gd name="connsiteY2" fmla="*/ 2388320 h 2388320"/>
                <a:gd name="connsiteX3" fmla="*/ 914399 w 5486399"/>
                <a:gd name="connsiteY3" fmla="*/ 26120 h 2388320"/>
                <a:gd name="connsiteX4" fmla="*/ 1371600 w 5486399"/>
                <a:gd name="connsiteY4" fmla="*/ 1702520 h 2388320"/>
                <a:gd name="connsiteX5" fmla="*/ 1828799 w 5486399"/>
                <a:gd name="connsiteY5" fmla="*/ 26119 h 2388320"/>
                <a:gd name="connsiteX6" fmla="*/ 2268747 w 5486399"/>
                <a:gd name="connsiteY6" fmla="*/ 1445165 h 2388320"/>
                <a:gd name="connsiteX7" fmla="*/ 2743199 w 5486399"/>
                <a:gd name="connsiteY7" fmla="*/ 26119 h 2388320"/>
                <a:gd name="connsiteX8" fmla="*/ 3198961 w 5486399"/>
                <a:gd name="connsiteY8" fmla="*/ 1291328 h 2388320"/>
                <a:gd name="connsiteX9" fmla="*/ 3657599 w 5486399"/>
                <a:gd name="connsiteY9" fmla="*/ 26119 h 2388320"/>
                <a:gd name="connsiteX10" fmla="*/ 5020574 w 5486399"/>
                <a:gd name="connsiteY10" fmla="*/ 1134614 h 2388320"/>
                <a:gd name="connsiteX11" fmla="*/ 5486399 w 5486399"/>
                <a:gd name="connsiteY11" fmla="*/ 26119 h 2388320"/>
                <a:gd name="connsiteX0" fmla="*/ 0 w 5486399"/>
                <a:gd name="connsiteY0" fmla="*/ 279401 h 2641601"/>
                <a:gd name="connsiteX1" fmla="*/ 228599 w 5486399"/>
                <a:gd name="connsiteY1" fmla="*/ 736601 h 2641601"/>
                <a:gd name="connsiteX2" fmla="*/ 457199 w 5486399"/>
                <a:gd name="connsiteY2" fmla="*/ 2641601 h 2641601"/>
                <a:gd name="connsiteX3" fmla="*/ 914399 w 5486399"/>
                <a:gd name="connsiteY3" fmla="*/ 279401 h 2641601"/>
                <a:gd name="connsiteX4" fmla="*/ 1371600 w 5486399"/>
                <a:gd name="connsiteY4" fmla="*/ 1955801 h 2641601"/>
                <a:gd name="connsiteX5" fmla="*/ 1828799 w 5486399"/>
                <a:gd name="connsiteY5" fmla="*/ 279400 h 2641601"/>
                <a:gd name="connsiteX6" fmla="*/ 2743199 w 5486399"/>
                <a:gd name="connsiteY6" fmla="*/ 279400 h 2641601"/>
                <a:gd name="connsiteX7" fmla="*/ 3198961 w 5486399"/>
                <a:gd name="connsiteY7" fmla="*/ 1544609 h 2641601"/>
                <a:gd name="connsiteX8" fmla="*/ 3657599 w 5486399"/>
                <a:gd name="connsiteY8" fmla="*/ 279400 h 2641601"/>
                <a:gd name="connsiteX9" fmla="*/ 5020574 w 5486399"/>
                <a:gd name="connsiteY9" fmla="*/ 1387895 h 2641601"/>
                <a:gd name="connsiteX10" fmla="*/ 5486399 w 5486399"/>
                <a:gd name="connsiteY10" fmla="*/ 279400 h 2641601"/>
                <a:gd name="connsiteX0" fmla="*/ 0 w 5486399"/>
                <a:gd name="connsiteY0" fmla="*/ 68533 h 2430733"/>
                <a:gd name="connsiteX1" fmla="*/ 228599 w 5486399"/>
                <a:gd name="connsiteY1" fmla="*/ 525733 h 2430733"/>
                <a:gd name="connsiteX2" fmla="*/ 457199 w 5486399"/>
                <a:gd name="connsiteY2" fmla="*/ 2430733 h 2430733"/>
                <a:gd name="connsiteX3" fmla="*/ 914399 w 5486399"/>
                <a:gd name="connsiteY3" fmla="*/ 68533 h 2430733"/>
                <a:gd name="connsiteX4" fmla="*/ 1371600 w 5486399"/>
                <a:gd name="connsiteY4" fmla="*/ 1744933 h 2430733"/>
                <a:gd name="connsiteX5" fmla="*/ 1828799 w 5486399"/>
                <a:gd name="connsiteY5" fmla="*/ 68532 h 2430733"/>
                <a:gd name="connsiteX6" fmla="*/ 3198961 w 5486399"/>
                <a:gd name="connsiteY6" fmla="*/ 1333741 h 2430733"/>
                <a:gd name="connsiteX7" fmla="*/ 3657599 w 5486399"/>
                <a:gd name="connsiteY7" fmla="*/ 68532 h 2430733"/>
                <a:gd name="connsiteX8" fmla="*/ 5020574 w 5486399"/>
                <a:gd name="connsiteY8" fmla="*/ 1177027 h 2430733"/>
                <a:gd name="connsiteX9" fmla="*/ 5486399 w 5486399"/>
                <a:gd name="connsiteY9" fmla="*/ 68532 h 2430733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1371600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18287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1973532"/>
                <a:gd name="connsiteX1" fmla="*/ 228599 w 5486399"/>
                <a:gd name="connsiteY1" fmla="*/ 601932 h 1973532"/>
                <a:gd name="connsiteX2" fmla="*/ 914399 w 5486399"/>
                <a:gd name="connsiteY2" fmla="*/ 1973532 h 1973532"/>
                <a:gd name="connsiteX3" fmla="*/ 1828799 w 5486399"/>
                <a:gd name="connsiteY3" fmla="*/ 144732 h 1973532"/>
                <a:gd name="connsiteX4" fmla="*/ 2514599 w 5486399"/>
                <a:gd name="connsiteY4" fmla="*/ 1821132 h 1973532"/>
                <a:gd name="connsiteX5" fmla="*/ 2819399 w 5486399"/>
                <a:gd name="connsiteY5" fmla="*/ 68532 h 1973532"/>
                <a:gd name="connsiteX6" fmla="*/ 3198961 w 5486399"/>
                <a:gd name="connsiteY6" fmla="*/ 1409940 h 1973532"/>
                <a:gd name="connsiteX7" fmla="*/ 3657599 w 5486399"/>
                <a:gd name="connsiteY7" fmla="*/ 144731 h 1973532"/>
                <a:gd name="connsiteX8" fmla="*/ 5020574 w 5486399"/>
                <a:gd name="connsiteY8" fmla="*/ 1253226 h 1973532"/>
                <a:gd name="connsiteX9" fmla="*/ 5486399 w 5486399"/>
                <a:gd name="connsiteY9" fmla="*/ 144731 h 1973532"/>
                <a:gd name="connsiteX0" fmla="*/ 0 w 5486399"/>
                <a:gd name="connsiteY0" fmla="*/ 144732 h 1975133"/>
                <a:gd name="connsiteX1" fmla="*/ 228599 w 5486399"/>
                <a:gd name="connsiteY1" fmla="*/ 601932 h 1975133"/>
                <a:gd name="connsiteX2" fmla="*/ 914399 w 5486399"/>
                <a:gd name="connsiteY2" fmla="*/ 1973532 h 1975133"/>
                <a:gd name="connsiteX3" fmla="*/ 1828799 w 5486399"/>
                <a:gd name="connsiteY3" fmla="*/ 144732 h 1975133"/>
                <a:gd name="connsiteX4" fmla="*/ 2514599 w 5486399"/>
                <a:gd name="connsiteY4" fmla="*/ 1821132 h 1975133"/>
                <a:gd name="connsiteX5" fmla="*/ 2819399 w 5486399"/>
                <a:gd name="connsiteY5" fmla="*/ 68532 h 1975133"/>
                <a:gd name="connsiteX6" fmla="*/ 3198961 w 5486399"/>
                <a:gd name="connsiteY6" fmla="*/ 1409940 h 1975133"/>
                <a:gd name="connsiteX7" fmla="*/ 3657599 w 5486399"/>
                <a:gd name="connsiteY7" fmla="*/ 144731 h 1975133"/>
                <a:gd name="connsiteX8" fmla="*/ 5020574 w 5486399"/>
                <a:gd name="connsiteY8" fmla="*/ 1253226 h 1975133"/>
                <a:gd name="connsiteX9" fmla="*/ 5486399 w 5486399"/>
                <a:gd name="connsiteY9" fmla="*/ 144731 h 1975133"/>
                <a:gd name="connsiteX0" fmla="*/ 0 w 5486399"/>
                <a:gd name="connsiteY0" fmla="*/ 144732 h 1983459"/>
                <a:gd name="connsiteX1" fmla="*/ 228599 w 5486399"/>
                <a:gd name="connsiteY1" fmla="*/ 6019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228599 w 5486399"/>
                <a:gd name="connsiteY1" fmla="*/ 5257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2037079"/>
                <a:gd name="connsiteX1" fmla="*/ 914399 w 5486399"/>
                <a:gd name="connsiteY1" fmla="*/ 1973532 h 2037079"/>
                <a:gd name="connsiteX2" fmla="*/ 1828799 w 5486399"/>
                <a:gd name="connsiteY2" fmla="*/ 144732 h 2037079"/>
                <a:gd name="connsiteX3" fmla="*/ 2743199 w 5486399"/>
                <a:gd name="connsiteY3" fmla="*/ 1973532 h 2037079"/>
                <a:gd name="connsiteX4" fmla="*/ 2819399 w 5486399"/>
                <a:gd name="connsiteY4" fmla="*/ 68532 h 2037079"/>
                <a:gd name="connsiteX5" fmla="*/ 3198961 w 5486399"/>
                <a:gd name="connsiteY5" fmla="*/ 1409940 h 2037079"/>
                <a:gd name="connsiteX6" fmla="*/ 3657599 w 5486399"/>
                <a:gd name="connsiteY6" fmla="*/ 144731 h 2037079"/>
                <a:gd name="connsiteX7" fmla="*/ 5020574 w 5486399"/>
                <a:gd name="connsiteY7" fmla="*/ 1253226 h 2037079"/>
                <a:gd name="connsiteX8" fmla="*/ 5486399 w 5486399"/>
                <a:gd name="connsiteY8" fmla="*/ 144731 h 203707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4876799 w 5486399"/>
                <a:gd name="connsiteY6" fmla="*/ 68532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381000 h 2209800"/>
                <a:gd name="connsiteX1" fmla="*/ 914399 w 5486399"/>
                <a:gd name="connsiteY1" fmla="*/ 2209800 h 2209800"/>
                <a:gd name="connsiteX2" fmla="*/ 1828799 w 5486399"/>
                <a:gd name="connsiteY2" fmla="*/ 381000 h 2209800"/>
                <a:gd name="connsiteX3" fmla="*/ 2743199 w 5486399"/>
                <a:gd name="connsiteY3" fmla="*/ 2209800 h 2209800"/>
                <a:gd name="connsiteX4" fmla="*/ 3657599 w 5486399"/>
                <a:gd name="connsiteY4" fmla="*/ 381000 h 2209800"/>
                <a:gd name="connsiteX5" fmla="*/ 4571999 w 5486399"/>
                <a:gd name="connsiteY5" fmla="*/ 2209800 h 2209800"/>
                <a:gd name="connsiteX6" fmla="*/ 4876799 w 5486399"/>
                <a:gd name="connsiteY6" fmla="*/ 304800 h 2209800"/>
                <a:gd name="connsiteX7" fmla="*/ 5486399 w 5486399"/>
                <a:gd name="connsiteY7" fmla="*/ 380999 h 2209800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399" h="1836596">
                  <a:moveTo>
                    <a:pt x="0" y="7796"/>
                  </a:moveTo>
                  <a:cubicBezTo>
                    <a:pt x="488950" y="7796"/>
                    <a:pt x="450849" y="1836596"/>
                    <a:pt x="914399" y="1836596"/>
                  </a:cubicBezTo>
                  <a:cubicBezTo>
                    <a:pt x="1333388" y="1827473"/>
                    <a:pt x="1416062" y="5550"/>
                    <a:pt x="1828799" y="7796"/>
                  </a:cubicBezTo>
                  <a:cubicBezTo>
                    <a:pt x="2277133" y="10312"/>
                    <a:pt x="2301961" y="1830293"/>
                    <a:pt x="2743199" y="1836596"/>
                  </a:cubicBezTo>
                  <a:cubicBezTo>
                    <a:pt x="3234306" y="1836117"/>
                    <a:pt x="3203672" y="0"/>
                    <a:pt x="3657599" y="7796"/>
                  </a:cubicBezTo>
                  <a:cubicBezTo>
                    <a:pt x="4120909" y="9114"/>
                    <a:pt x="4127499" y="1830246"/>
                    <a:pt x="4571999" y="1836596"/>
                  </a:cubicBezTo>
                  <a:cubicBezTo>
                    <a:pt x="4876799" y="1836596"/>
                    <a:pt x="5067299" y="7795"/>
                    <a:pt x="5486399" y="7795"/>
                  </a:cubicBezTo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304800" y="2514600"/>
              <a:ext cx="5486399" cy="1836596"/>
            </a:xfrm>
            <a:custGeom>
              <a:avLst/>
              <a:gdLst>
                <a:gd name="connsiteX0" fmla="*/ 0 w 4183811"/>
                <a:gd name="connsiteY0" fmla="*/ 0 h 971910"/>
                <a:gd name="connsiteX1" fmla="*/ 301924 w 4183811"/>
                <a:gd name="connsiteY1" fmla="*/ 888521 h 971910"/>
                <a:gd name="connsiteX2" fmla="*/ 879894 w 4183811"/>
                <a:gd name="connsiteY2" fmla="*/ 0 h 971910"/>
                <a:gd name="connsiteX3" fmla="*/ 1302588 w 4183811"/>
                <a:gd name="connsiteY3" fmla="*/ 888521 h 971910"/>
                <a:gd name="connsiteX4" fmla="*/ 1897811 w 4183811"/>
                <a:gd name="connsiteY4" fmla="*/ 129397 h 971910"/>
                <a:gd name="connsiteX5" fmla="*/ 2035833 w 4183811"/>
                <a:gd name="connsiteY5" fmla="*/ 940280 h 971910"/>
                <a:gd name="connsiteX6" fmla="*/ 2587924 w 4183811"/>
                <a:gd name="connsiteY6" fmla="*/ 267419 h 971910"/>
                <a:gd name="connsiteX7" fmla="*/ 2682815 w 4183811"/>
                <a:gd name="connsiteY7" fmla="*/ 966159 h 971910"/>
                <a:gd name="connsiteX8" fmla="*/ 3226279 w 4183811"/>
                <a:gd name="connsiteY8" fmla="*/ 301925 h 971910"/>
                <a:gd name="connsiteX9" fmla="*/ 3407433 w 4183811"/>
                <a:gd name="connsiteY9" fmla="*/ 957532 h 971910"/>
                <a:gd name="connsiteX10" fmla="*/ 3743864 w 4183811"/>
                <a:gd name="connsiteY10" fmla="*/ 284672 h 971910"/>
                <a:gd name="connsiteX11" fmla="*/ 3899139 w 4183811"/>
                <a:gd name="connsiteY11" fmla="*/ 923027 h 971910"/>
                <a:gd name="connsiteX12" fmla="*/ 4183811 w 4183811"/>
                <a:gd name="connsiteY12" fmla="*/ 491706 h 971910"/>
                <a:gd name="connsiteX0" fmla="*/ 50321 w 4234132"/>
                <a:gd name="connsiteY0" fmla="*/ 1138687 h 2192308"/>
                <a:gd name="connsiteX1" fmla="*/ 50321 w 4234132"/>
                <a:gd name="connsiteY1" fmla="*/ 148087 h 2192308"/>
                <a:gd name="connsiteX2" fmla="*/ 352245 w 4234132"/>
                <a:gd name="connsiteY2" fmla="*/ 2027208 h 2192308"/>
                <a:gd name="connsiteX3" fmla="*/ 930215 w 4234132"/>
                <a:gd name="connsiteY3" fmla="*/ 1138687 h 2192308"/>
                <a:gd name="connsiteX4" fmla="*/ 1352909 w 4234132"/>
                <a:gd name="connsiteY4" fmla="*/ 2027208 h 2192308"/>
                <a:gd name="connsiteX5" fmla="*/ 1948132 w 4234132"/>
                <a:gd name="connsiteY5" fmla="*/ 1268084 h 2192308"/>
                <a:gd name="connsiteX6" fmla="*/ 2086154 w 4234132"/>
                <a:gd name="connsiteY6" fmla="*/ 2078967 h 2192308"/>
                <a:gd name="connsiteX7" fmla="*/ 2638245 w 4234132"/>
                <a:gd name="connsiteY7" fmla="*/ 1406106 h 2192308"/>
                <a:gd name="connsiteX8" fmla="*/ 2733136 w 4234132"/>
                <a:gd name="connsiteY8" fmla="*/ 2104846 h 2192308"/>
                <a:gd name="connsiteX9" fmla="*/ 3276600 w 4234132"/>
                <a:gd name="connsiteY9" fmla="*/ 1440612 h 2192308"/>
                <a:gd name="connsiteX10" fmla="*/ 3457754 w 4234132"/>
                <a:gd name="connsiteY10" fmla="*/ 2096219 h 2192308"/>
                <a:gd name="connsiteX11" fmla="*/ 3794185 w 4234132"/>
                <a:gd name="connsiteY11" fmla="*/ 1423359 h 2192308"/>
                <a:gd name="connsiteX12" fmla="*/ 3949460 w 4234132"/>
                <a:gd name="connsiteY12" fmla="*/ 2061714 h 2192308"/>
                <a:gd name="connsiteX13" fmla="*/ 4234132 w 4234132"/>
                <a:gd name="connsiteY13" fmla="*/ 1630393 h 2192308"/>
                <a:gd name="connsiteX0" fmla="*/ 76200 w 4260011"/>
                <a:gd name="connsiteY0" fmla="*/ 1308100 h 3378200"/>
                <a:gd name="connsiteX1" fmla="*/ 76200 w 4260011"/>
                <a:gd name="connsiteY1" fmla="*/ 317500 h 3378200"/>
                <a:gd name="connsiteX2" fmla="*/ 533400 w 4260011"/>
                <a:gd name="connsiteY2" fmla="*/ 3213100 h 3378200"/>
                <a:gd name="connsiteX3" fmla="*/ 956094 w 4260011"/>
                <a:gd name="connsiteY3" fmla="*/ 1308100 h 3378200"/>
                <a:gd name="connsiteX4" fmla="*/ 1378788 w 4260011"/>
                <a:gd name="connsiteY4" fmla="*/ 2196621 h 3378200"/>
                <a:gd name="connsiteX5" fmla="*/ 1974011 w 4260011"/>
                <a:gd name="connsiteY5" fmla="*/ 1437497 h 3378200"/>
                <a:gd name="connsiteX6" fmla="*/ 2112033 w 4260011"/>
                <a:gd name="connsiteY6" fmla="*/ 2248380 h 3378200"/>
                <a:gd name="connsiteX7" fmla="*/ 2664124 w 4260011"/>
                <a:gd name="connsiteY7" fmla="*/ 1575519 h 3378200"/>
                <a:gd name="connsiteX8" fmla="*/ 2759015 w 4260011"/>
                <a:gd name="connsiteY8" fmla="*/ 2274259 h 3378200"/>
                <a:gd name="connsiteX9" fmla="*/ 3302479 w 4260011"/>
                <a:gd name="connsiteY9" fmla="*/ 1610025 h 3378200"/>
                <a:gd name="connsiteX10" fmla="*/ 3483633 w 4260011"/>
                <a:gd name="connsiteY10" fmla="*/ 2265632 h 3378200"/>
                <a:gd name="connsiteX11" fmla="*/ 3820064 w 4260011"/>
                <a:gd name="connsiteY11" fmla="*/ 1592772 h 3378200"/>
                <a:gd name="connsiteX12" fmla="*/ 3975339 w 4260011"/>
                <a:gd name="connsiteY12" fmla="*/ 2231127 h 3378200"/>
                <a:gd name="connsiteX13" fmla="*/ 4260011 w 4260011"/>
                <a:gd name="connsiteY13" fmla="*/ 1799806 h 3378200"/>
                <a:gd name="connsiteX0" fmla="*/ 0 w 4183811"/>
                <a:gd name="connsiteY0" fmla="*/ 0 h 3060700"/>
                <a:gd name="connsiteX1" fmla="*/ 457200 w 4183811"/>
                <a:gd name="connsiteY1" fmla="*/ 2895600 h 3060700"/>
                <a:gd name="connsiteX2" fmla="*/ 879894 w 4183811"/>
                <a:gd name="connsiteY2" fmla="*/ 990600 h 3060700"/>
                <a:gd name="connsiteX3" fmla="*/ 1302588 w 4183811"/>
                <a:gd name="connsiteY3" fmla="*/ 1879121 h 3060700"/>
                <a:gd name="connsiteX4" fmla="*/ 1897811 w 4183811"/>
                <a:gd name="connsiteY4" fmla="*/ 1119997 h 3060700"/>
                <a:gd name="connsiteX5" fmla="*/ 2035833 w 4183811"/>
                <a:gd name="connsiteY5" fmla="*/ 1930880 h 3060700"/>
                <a:gd name="connsiteX6" fmla="*/ 2587924 w 4183811"/>
                <a:gd name="connsiteY6" fmla="*/ 1258019 h 3060700"/>
                <a:gd name="connsiteX7" fmla="*/ 2682815 w 4183811"/>
                <a:gd name="connsiteY7" fmla="*/ 1956759 h 3060700"/>
                <a:gd name="connsiteX8" fmla="*/ 3226279 w 4183811"/>
                <a:gd name="connsiteY8" fmla="*/ 1292525 h 3060700"/>
                <a:gd name="connsiteX9" fmla="*/ 3407433 w 4183811"/>
                <a:gd name="connsiteY9" fmla="*/ 1948132 h 3060700"/>
                <a:gd name="connsiteX10" fmla="*/ 3743864 w 4183811"/>
                <a:gd name="connsiteY10" fmla="*/ 1275272 h 3060700"/>
                <a:gd name="connsiteX11" fmla="*/ 3899139 w 4183811"/>
                <a:gd name="connsiteY11" fmla="*/ 1913627 h 3060700"/>
                <a:gd name="connsiteX12" fmla="*/ 4183811 w 4183811"/>
                <a:gd name="connsiteY12" fmla="*/ 1482306 h 30607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02588 w 4183811"/>
                <a:gd name="connsiteY3" fmla="*/ 1879121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733801 w 4183811"/>
                <a:gd name="connsiteY9" fmla="*/ 1981200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294757"/>
                <a:gd name="connsiteY0" fmla="*/ 0 h 2971800"/>
                <a:gd name="connsiteX1" fmla="*/ 457200 w 4294757"/>
                <a:gd name="connsiteY1" fmla="*/ 2895600 h 2971800"/>
                <a:gd name="connsiteX2" fmla="*/ 914401 w 4294757"/>
                <a:gd name="connsiteY2" fmla="*/ 457200 h 2971800"/>
                <a:gd name="connsiteX3" fmla="*/ 1371601 w 4294757"/>
                <a:gd name="connsiteY3" fmla="*/ 2209800 h 2971800"/>
                <a:gd name="connsiteX4" fmla="*/ 1821611 w 4294757"/>
                <a:gd name="connsiteY4" fmla="*/ 808008 h 2971800"/>
                <a:gd name="connsiteX5" fmla="*/ 2273059 w 4294757"/>
                <a:gd name="connsiteY5" fmla="*/ 1919378 h 2971800"/>
                <a:gd name="connsiteX6" fmla="*/ 2731698 w 4294757"/>
                <a:gd name="connsiteY6" fmla="*/ 1059611 h 2971800"/>
                <a:gd name="connsiteX7" fmla="*/ 3198962 w 4294757"/>
                <a:gd name="connsiteY7" fmla="*/ 1798608 h 2971800"/>
                <a:gd name="connsiteX8" fmla="*/ 3226279 w 4294757"/>
                <a:gd name="connsiteY8" fmla="*/ 1292525 h 2971800"/>
                <a:gd name="connsiteX9" fmla="*/ 3733801 w 4294757"/>
                <a:gd name="connsiteY9" fmla="*/ 1981200 h 2971800"/>
                <a:gd name="connsiteX10" fmla="*/ 4267201 w 4294757"/>
                <a:gd name="connsiteY10" fmla="*/ 1219200 h 2971800"/>
                <a:gd name="connsiteX11" fmla="*/ 3899139 w 4294757"/>
                <a:gd name="connsiteY11" fmla="*/ 1913627 h 2971800"/>
                <a:gd name="connsiteX12" fmla="*/ 4183811 w 4294757"/>
                <a:gd name="connsiteY12" fmla="*/ 1482306 h 2971800"/>
                <a:gd name="connsiteX0" fmla="*/ 0 w 4509699"/>
                <a:gd name="connsiteY0" fmla="*/ 0 h 2971800"/>
                <a:gd name="connsiteX1" fmla="*/ 457200 w 4509699"/>
                <a:gd name="connsiteY1" fmla="*/ 2895600 h 2971800"/>
                <a:gd name="connsiteX2" fmla="*/ 914401 w 4509699"/>
                <a:gd name="connsiteY2" fmla="*/ 457200 h 2971800"/>
                <a:gd name="connsiteX3" fmla="*/ 1371601 w 4509699"/>
                <a:gd name="connsiteY3" fmla="*/ 2209800 h 2971800"/>
                <a:gd name="connsiteX4" fmla="*/ 1821611 w 4509699"/>
                <a:gd name="connsiteY4" fmla="*/ 808008 h 2971800"/>
                <a:gd name="connsiteX5" fmla="*/ 2273059 w 4509699"/>
                <a:gd name="connsiteY5" fmla="*/ 1919378 h 2971800"/>
                <a:gd name="connsiteX6" fmla="*/ 2731698 w 4509699"/>
                <a:gd name="connsiteY6" fmla="*/ 1059611 h 2971800"/>
                <a:gd name="connsiteX7" fmla="*/ 3198962 w 4509699"/>
                <a:gd name="connsiteY7" fmla="*/ 1798608 h 2971800"/>
                <a:gd name="connsiteX8" fmla="*/ 3226279 w 4509699"/>
                <a:gd name="connsiteY8" fmla="*/ 1292525 h 2971800"/>
                <a:gd name="connsiteX9" fmla="*/ 3733801 w 4509699"/>
                <a:gd name="connsiteY9" fmla="*/ 1981200 h 2971800"/>
                <a:gd name="connsiteX10" fmla="*/ 4267201 w 4509699"/>
                <a:gd name="connsiteY10" fmla="*/ 1219200 h 2971800"/>
                <a:gd name="connsiteX11" fmla="*/ 4495801 w 4509699"/>
                <a:gd name="connsiteY11" fmla="*/ 1981200 h 2971800"/>
                <a:gd name="connsiteX12" fmla="*/ 4183811 w 4509699"/>
                <a:gd name="connsiteY12" fmla="*/ 1482306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226279 w 4876801"/>
                <a:gd name="connsiteY8" fmla="*/ 1292525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572001 w 4876801"/>
                <a:gd name="connsiteY10" fmla="*/ 1236453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73059 w 5477775"/>
                <a:gd name="connsiteY5" fmla="*/ 1919378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133601 w 5477775"/>
                <a:gd name="connsiteY5" fmla="*/ 1752600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3051027"/>
                <a:gd name="connsiteX1" fmla="*/ 457200 w 5477775"/>
                <a:gd name="connsiteY1" fmla="*/ 2895600 h 3051027"/>
                <a:gd name="connsiteX2" fmla="*/ 914401 w 5477775"/>
                <a:gd name="connsiteY2" fmla="*/ 457200 h 3051027"/>
                <a:gd name="connsiteX3" fmla="*/ 1371601 w 5477775"/>
                <a:gd name="connsiteY3" fmla="*/ 2209800 h 3051027"/>
                <a:gd name="connsiteX4" fmla="*/ 1821611 w 5477775"/>
                <a:gd name="connsiteY4" fmla="*/ 808008 h 3051027"/>
                <a:gd name="connsiteX5" fmla="*/ 2268748 w 5477775"/>
                <a:gd name="connsiteY5" fmla="*/ 1952445 h 3051027"/>
                <a:gd name="connsiteX6" fmla="*/ 2740324 w 5477775"/>
                <a:gd name="connsiteY6" fmla="*/ 1025105 h 3051027"/>
                <a:gd name="connsiteX7" fmla="*/ 3198962 w 5477775"/>
                <a:gd name="connsiteY7" fmla="*/ 1798608 h 3051027"/>
                <a:gd name="connsiteX8" fmla="*/ 3666226 w 5477775"/>
                <a:gd name="connsiteY8" fmla="*/ 1138687 h 3051027"/>
                <a:gd name="connsiteX9" fmla="*/ 4106175 w 5477775"/>
                <a:gd name="connsiteY9" fmla="*/ 1702279 h 3051027"/>
                <a:gd name="connsiteX10" fmla="*/ 4572001 w 5477775"/>
                <a:gd name="connsiteY10" fmla="*/ 1236453 h 3051027"/>
                <a:gd name="connsiteX11" fmla="*/ 5020575 w 5477775"/>
                <a:gd name="connsiteY11" fmla="*/ 1641894 h 3051027"/>
                <a:gd name="connsiteX12" fmla="*/ 5477775 w 5477775"/>
                <a:gd name="connsiteY12" fmla="*/ 1279585 h 3051027"/>
                <a:gd name="connsiteX0" fmla="*/ 0 w 5477775"/>
                <a:gd name="connsiteY0" fmla="*/ 101600 h 2997200"/>
                <a:gd name="connsiteX1" fmla="*/ 2286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5"/>
                <a:gd name="connsiteY0" fmla="*/ 101600 h 2997200"/>
                <a:gd name="connsiteX1" fmla="*/ 1524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4"/>
                <a:gd name="connsiteY0" fmla="*/ 546100 h 2908300"/>
                <a:gd name="connsiteX1" fmla="*/ 152400 w 5477774"/>
                <a:gd name="connsiteY1" fmla="*/ 393700 h 2908300"/>
                <a:gd name="connsiteX2" fmla="*/ 457199 w 5477774"/>
                <a:gd name="connsiteY2" fmla="*/ 2908300 h 2908300"/>
                <a:gd name="connsiteX3" fmla="*/ 914400 w 5477774"/>
                <a:gd name="connsiteY3" fmla="*/ 469900 h 2908300"/>
                <a:gd name="connsiteX4" fmla="*/ 1371600 w 5477774"/>
                <a:gd name="connsiteY4" fmla="*/ 2222500 h 2908300"/>
                <a:gd name="connsiteX5" fmla="*/ 1821610 w 5477774"/>
                <a:gd name="connsiteY5" fmla="*/ 820708 h 2908300"/>
                <a:gd name="connsiteX6" fmla="*/ 2268747 w 5477774"/>
                <a:gd name="connsiteY6" fmla="*/ 1965145 h 2908300"/>
                <a:gd name="connsiteX7" fmla="*/ 2740323 w 5477774"/>
                <a:gd name="connsiteY7" fmla="*/ 1037805 h 2908300"/>
                <a:gd name="connsiteX8" fmla="*/ 3198961 w 5477774"/>
                <a:gd name="connsiteY8" fmla="*/ 1811308 h 2908300"/>
                <a:gd name="connsiteX9" fmla="*/ 3666225 w 5477774"/>
                <a:gd name="connsiteY9" fmla="*/ 1151387 h 2908300"/>
                <a:gd name="connsiteX10" fmla="*/ 4106174 w 5477774"/>
                <a:gd name="connsiteY10" fmla="*/ 1714979 h 2908300"/>
                <a:gd name="connsiteX11" fmla="*/ 4572000 w 5477774"/>
                <a:gd name="connsiteY11" fmla="*/ 1249153 h 2908300"/>
                <a:gd name="connsiteX12" fmla="*/ 5020574 w 5477774"/>
                <a:gd name="connsiteY12" fmla="*/ 1654594 h 2908300"/>
                <a:gd name="connsiteX13" fmla="*/ 5477774 w 5477774"/>
                <a:gd name="connsiteY13" fmla="*/ 1292285 h 2908300"/>
                <a:gd name="connsiteX0" fmla="*/ 0 w 5477774"/>
                <a:gd name="connsiteY0" fmla="*/ 180719 h 2542919"/>
                <a:gd name="connsiteX1" fmla="*/ 228599 w 5477774"/>
                <a:gd name="connsiteY1" fmla="*/ 637919 h 2542919"/>
                <a:gd name="connsiteX2" fmla="*/ 457199 w 5477774"/>
                <a:gd name="connsiteY2" fmla="*/ 2542919 h 2542919"/>
                <a:gd name="connsiteX3" fmla="*/ 914400 w 5477774"/>
                <a:gd name="connsiteY3" fmla="*/ 104519 h 2542919"/>
                <a:gd name="connsiteX4" fmla="*/ 1371600 w 5477774"/>
                <a:gd name="connsiteY4" fmla="*/ 1857119 h 2542919"/>
                <a:gd name="connsiteX5" fmla="*/ 1821610 w 5477774"/>
                <a:gd name="connsiteY5" fmla="*/ 455327 h 2542919"/>
                <a:gd name="connsiteX6" fmla="*/ 2268747 w 5477774"/>
                <a:gd name="connsiteY6" fmla="*/ 1599764 h 2542919"/>
                <a:gd name="connsiteX7" fmla="*/ 2740323 w 5477774"/>
                <a:gd name="connsiteY7" fmla="*/ 672424 h 2542919"/>
                <a:gd name="connsiteX8" fmla="*/ 3198961 w 5477774"/>
                <a:gd name="connsiteY8" fmla="*/ 1445927 h 2542919"/>
                <a:gd name="connsiteX9" fmla="*/ 3666225 w 5477774"/>
                <a:gd name="connsiteY9" fmla="*/ 786006 h 2542919"/>
                <a:gd name="connsiteX10" fmla="*/ 4106174 w 5477774"/>
                <a:gd name="connsiteY10" fmla="*/ 1349598 h 2542919"/>
                <a:gd name="connsiteX11" fmla="*/ 4572000 w 5477774"/>
                <a:gd name="connsiteY11" fmla="*/ 883772 h 2542919"/>
                <a:gd name="connsiteX12" fmla="*/ 5020574 w 5477774"/>
                <a:gd name="connsiteY12" fmla="*/ 1289213 h 2542919"/>
                <a:gd name="connsiteX13" fmla="*/ 5477774 w 5477774"/>
                <a:gd name="connsiteY13" fmla="*/ 926904 h 2542919"/>
                <a:gd name="connsiteX0" fmla="*/ 0 w 5477774"/>
                <a:gd name="connsiteY0" fmla="*/ 104519 h 2466719"/>
                <a:gd name="connsiteX1" fmla="*/ 228599 w 5477774"/>
                <a:gd name="connsiteY1" fmla="*/ 561719 h 2466719"/>
                <a:gd name="connsiteX2" fmla="*/ 457199 w 5477774"/>
                <a:gd name="connsiteY2" fmla="*/ 2466719 h 2466719"/>
                <a:gd name="connsiteX3" fmla="*/ 914399 w 5477774"/>
                <a:gd name="connsiteY3" fmla="*/ 104519 h 2466719"/>
                <a:gd name="connsiteX4" fmla="*/ 1371600 w 5477774"/>
                <a:gd name="connsiteY4" fmla="*/ 1780919 h 2466719"/>
                <a:gd name="connsiteX5" fmla="*/ 1821610 w 5477774"/>
                <a:gd name="connsiteY5" fmla="*/ 379127 h 2466719"/>
                <a:gd name="connsiteX6" fmla="*/ 2268747 w 5477774"/>
                <a:gd name="connsiteY6" fmla="*/ 1523564 h 2466719"/>
                <a:gd name="connsiteX7" fmla="*/ 2740323 w 5477774"/>
                <a:gd name="connsiteY7" fmla="*/ 596224 h 2466719"/>
                <a:gd name="connsiteX8" fmla="*/ 3198961 w 5477774"/>
                <a:gd name="connsiteY8" fmla="*/ 1369727 h 2466719"/>
                <a:gd name="connsiteX9" fmla="*/ 3666225 w 5477774"/>
                <a:gd name="connsiteY9" fmla="*/ 709806 h 2466719"/>
                <a:gd name="connsiteX10" fmla="*/ 4106174 w 5477774"/>
                <a:gd name="connsiteY10" fmla="*/ 1273398 h 2466719"/>
                <a:gd name="connsiteX11" fmla="*/ 4572000 w 5477774"/>
                <a:gd name="connsiteY11" fmla="*/ 807572 h 2466719"/>
                <a:gd name="connsiteX12" fmla="*/ 5020574 w 5477774"/>
                <a:gd name="connsiteY12" fmla="*/ 1213013 h 2466719"/>
                <a:gd name="connsiteX13" fmla="*/ 5477774 w 5477774"/>
                <a:gd name="connsiteY13" fmla="*/ 850704 h 2466719"/>
                <a:gd name="connsiteX0" fmla="*/ 0 w 5477774"/>
                <a:gd name="connsiteY0" fmla="*/ 2246 h 2364446"/>
                <a:gd name="connsiteX1" fmla="*/ 228599 w 5477774"/>
                <a:gd name="connsiteY1" fmla="*/ 459446 h 2364446"/>
                <a:gd name="connsiteX2" fmla="*/ 457199 w 5477774"/>
                <a:gd name="connsiteY2" fmla="*/ 2364446 h 2364446"/>
                <a:gd name="connsiteX3" fmla="*/ 914399 w 5477774"/>
                <a:gd name="connsiteY3" fmla="*/ 2246 h 2364446"/>
                <a:gd name="connsiteX4" fmla="*/ 1371600 w 5477774"/>
                <a:gd name="connsiteY4" fmla="*/ 1678646 h 2364446"/>
                <a:gd name="connsiteX5" fmla="*/ 1821610 w 5477774"/>
                <a:gd name="connsiteY5" fmla="*/ 276854 h 2364446"/>
                <a:gd name="connsiteX6" fmla="*/ 2268747 w 5477774"/>
                <a:gd name="connsiteY6" fmla="*/ 1421291 h 2364446"/>
                <a:gd name="connsiteX7" fmla="*/ 2740323 w 5477774"/>
                <a:gd name="connsiteY7" fmla="*/ 493951 h 2364446"/>
                <a:gd name="connsiteX8" fmla="*/ 3198961 w 5477774"/>
                <a:gd name="connsiteY8" fmla="*/ 1267454 h 2364446"/>
                <a:gd name="connsiteX9" fmla="*/ 3666225 w 5477774"/>
                <a:gd name="connsiteY9" fmla="*/ 607533 h 2364446"/>
                <a:gd name="connsiteX10" fmla="*/ 4106174 w 5477774"/>
                <a:gd name="connsiteY10" fmla="*/ 1171125 h 2364446"/>
                <a:gd name="connsiteX11" fmla="*/ 4572000 w 5477774"/>
                <a:gd name="connsiteY11" fmla="*/ 705299 h 2364446"/>
                <a:gd name="connsiteX12" fmla="*/ 5020574 w 5477774"/>
                <a:gd name="connsiteY12" fmla="*/ 1110740 h 2364446"/>
                <a:gd name="connsiteX13" fmla="*/ 5477774 w 5477774"/>
                <a:gd name="connsiteY13" fmla="*/ 748431 h 2364446"/>
                <a:gd name="connsiteX0" fmla="*/ 0 w 5477774"/>
                <a:gd name="connsiteY0" fmla="*/ 45586 h 2407786"/>
                <a:gd name="connsiteX1" fmla="*/ 228599 w 5477774"/>
                <a:gd name="connsiteY1" fmla="*/ 502786 h 2407786"/>
                <a:gd name="connsiteX2" fmla="*/ 457199 w 5477774"/>
                <a:gd name="connsiteY2" fmla="*/ 2407786 h 2407786"/>
                <a:gd name="connsiteX3" fmla="*/ 914399 w 5477774"/>
                <a:gd name="connsiteY3" fmla="*/ 45586 h 2407786"/>
                <a:gd name="connsiteX4" fmla="*/ 1371600 w 5477774"/>
                <a:gd name="connsiteY4" fmla="*/ 1721986 h 2407786"/>
                <a:gd name="connsiteX5" fmla="*/ 1828799 w 5477774"/>
                <a:gd name="connsiteY5" fmla="*/ 45585 h 2407786"/>
                <a:gd name="connsiteX6" fmla="*/ 2268747 w 5477774"/>
                <a:gd name="connsiteY6" fmla="*/ 1464631 h 2407786"/>
                <a:gd name="connsiteX7" fmla="*/ 2740323 w 5477774"/>
                <a:gd name="connsiteY7" fmla="*/ 537291 h 2407786"/>
                <a:gd name="connsiteX8" fmla="*/ 3198961 w 5477774"/>
                <a:gd name="connsiteY8" fmla="*/ 1310794 h 2407786"/>
                <a:gd name="connsiteX9" fmla="*/ 3666225 w 5477774"/>
                <a:gd name="connsiteY9" fmla="*/ 650873 h 2407786"/>
                <a:gd name="connsiteX10" fmla="*/ 4106174 w 5477774"/>
                <a:gd name="connsiteY10" fmla="*/ 1214465 h 2407786"/>
                <a:gd name="connsiteX11" fmla="*/ 4572000 w 5477774"/>
                <a:gd name="connsiteY11" fmla="*/ 748639 h 2407786"/>
                <a:gd name="connsiteX12" fmla="*/ 5020574 w 5477774"/>
                <a:gd name="connsiteY12" fmla="*/ 1154080 h 2407786"/>
                <a:gd name="connsiteX13" fmla="*/ 5477774 w 5477774"/>
                <a:gd name="connsiteY13" fmla="*/ 791771 h 2407786"/>
                <a:gd name="connsiteX0" fmla="*/ 0 w 5477774"/>
                <a:gd name="connsiteY0" fmla="*/ 5152 h 2367352"/>
                <a:gd name="connsiteX1" fmla="*/ 228599 w 5477774"/>
                <a:gd name="connsiteY1" fmla="*/ 462352 h 2367352"/>
                <a:gd name="connsiteX2" fmla="*/ 457199 w 5477774"/>
                <a:gd name="connsiteY2" fmla="*/ 2367352 h 2367352"/>
                <a:gd name="connsiteX3" fmla="*/ 914399 w 5477774"/>
                <a:gd name="connsiteY3" fmla="*/ 5152 h 2367352"/>
                <a:gd name="connsiteX4" fmla="*/ 1371600 w 5477774"/>
                <a:gd name="connsiteY4" fmla="*/ 1681552 h 2367352"/>
                <a:gd name="connsiteX5" fmla="*/ 1828799 w 5477774"/>
                <a:gd name="connsiteY5" fmla="*/ 5151 h 2367352"/>
                <a:gd name="connsiteX6" fmla="*/ 2268747 w 5477774"/>
                <a:gd name="connsiteY6" fmla="*/ 1424197 h 2367352"/>
                <a:gd name="connsiteX7" fmla="*/ 2740323 w 5477774"/>
                <a:gd name="connsiteY7" fmla="*/ 496857 h 2367352"/>
                <a:gd name="connsiteX8" fmla="*/ 3198961 w 5477774"/>
                <a:gd name="connsiteY8" fmla="*/ 1270360 h 2367352"/>
                <a:gd name="connsiteX9" fmla="*/ 3666225 w 5477774"/>
                <a:gd name="connsiteY9" fmla="*/ 610439 h 2367352"/>
                <a:gd name="connsiteX10" fmla="*/ 4106174 w 5477774"/>
                <a:gd name="connsiteY10" fmla="*/ 1174031 h 2367352"/>
                <a:gd name="connsiteX11" fmla="*/ 4572000 w 5477774"/>
                <a:gd name="connsiteY11" fmla="*/ 708205 h 2367352"/>
                <a:gd name="connsiteX12" fmla="*/ 5020574 w 5477774"/>
                <a:gd name="connsiteY12" fmla="*/ 1113646 h 2367352"/>
                <a:gd name="connsiteX13" fmla="*/ 5477774 w 5477774"/>
                <a:gd name="connsiteY13" fmla="*/ 751337 h 2367352"/>
                <a:gd name="connsiteX0" fmla="*/ 0 w 5477774"/>
                <a:gd name="connsiteY0" fmla="*/ 18048 h 2380248"/>
                <a:gd name="connsiteX1" fmla="*/ 228599 w 5477774"/>
                <a:gd name="connsiteY1" fmla="*/ 475248 h 2380248"/>
                <a:gd name="connsiteX2" fmla="*/ 457199 w 5477774"/>
                <a:gd name="connsiteY2" fmla="*/ 2380248 h 2380248"/>
                <a:gd name="connsiteX3" fmla="*/ 914399 w 5477774"/>
                <a:gd name="connsiteY3" fmla="*/ 18048 h 2380248"/>
                <a:gd name="connsiteX4" fmla="*/ 1371600 w 5477774"/>
                <a:gd name="connsiteY4" fmla="*/ 1694448 h 2380248"/>
                <a:gd name="connsiteX5" fmla="*/ 1828799 w 5477774"/>
                <a:gd name="connsiteY5" fmla="*/ 18047 h 2380248"/>
                <a:gd name="connsiteX6" fmla="*/ 2268747 w 5477774"/>
                <a:gd name="connsiteY6" fmla="*/ 1437093 h 2380248"/>
                <a:gd name="connsiteX7" fmla="*/ 2743199 w 5477774"/>
                <a:gd name="connsiteY7" fmla="*/ 18047 h 2380248"/>
                <a:gd name="connsiteX8" fmla="*/ 3198961 w 5477774"/>
                <a:gd name="connsiteY8" fmla="*/ 1283256 h 2380248"/>
                <a:gd name="connsiteX9" fmla="*/ 3666225 w 5477774"/>
                <a:gd name="connsiteY9" fmla="*/ 623335 h 2380248"/>
                <a:gd name="connsiteX10" fmla="*/ 4106174 w 5477774"/>
                <a:gd name="connsiteY10" fmla="*/ 1186927 h 2380248"/>
                <a:gd name="connsiteX11" fmla="*/ 4572000 w 5477774"/>
                <a:gd name="connsiteY11" fmla="*/ 721101 h 2380248"/>
                <a:gd name="connsiteX12" fmla="*/ 5020574 w 5477774"/>
                <a:gd name="connsiteY12" fmla="*/ 1126542 h 2380248"/>
                <a:gd name="connsiteX13" fmla="*/ 5477774 w 5477774"/>
                <a:gd name="connsiteY13" fmla="*/ 764233 h 2380248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66225 w 5477774"/>
                <a:gd name="connsiteY9" fmla="*/ 615434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3943 h 2376143"/>
                <a:gd name="connsiteX1" fmla="*/ 228599 w 5477774"/>
                <a:gd name="connsiteY1" fmla="*/ 471143 h 2376143"/>
                <a:gd name="connsiteX2" fmla="*/ 457199 w 5477774"/>
                <a:gd name="connsiteY2" fmla="*/ 2376143 h 2376143"/>
                <a:gd name="connsiteX3" fmla="*/ 914399 w 5477774"/>
                <a:gd name="connsiteY3" fmla="*/ 13943 h 2376143"/>
                <a:gd name="connsiteX4" fmla="*/ 1371600 w 5477774"/>
                <a:gd name="connsiteY4" fmla="*/ 1690343 h 2376143"/>
                <a:gd name="connsiteX5" fmla="*/ 1828799 w 5477774"/>
                <a:gd name="connsiteY5" fmla="*/ 13942 h 2376143"/>
                <a:gd name="connsiteX6" fmla="*/ 2268747 w 5477774"/>
                <a:gd name="connsiteY6" fmla="*/ 1432988 h 2376143"/>
                <a:gd name="connsiteX7" fmla="*/ 2743199 w 5477774"/>
                <a:gd name="connsiteY7" fmla="*/ 13942 h 2376143"/>
                <a:gd name="connsiteX8" fmla="*/ 3198961 w 5477774"/>
                <a:gd name="connsiteY8" fmla="*/ 1279151 h 2376143"/>
                <a:gd name="connsiteX9" fmla="*/ 3657599 w 5477774"/>
                <a:gd name="connsiteY9" fmla="*/ 13942 h 2376143"/>
                <a:gd name="connsiteX10" fmla="*/ 4106174 w 5477774"/>
                <a:gd name="connsiteY10" fmla="*/ 1182822 h 2376143"/>
                <a:gd name="connsiteX11" fmla="*/ 4571999 w 5477774"/>
                <a:gd name="connsiteY11" fmla="*/ 13942 h 2376143"/>
                <a:gd name="connsiteX12" fmla="*/ 5020574 w 5477774"/>
                <a:gd name="connsiteY12" fmla="*/ 1122437 h 2376143"/>
                <a:gd name="connsiteX13" fmla="*/ 5477774 w 5477774"/>
                <a:gd name="connsiteY13" fmla="*/ 760128 h 2376143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1999 w 5477774"/>
                <a:gd name="connsiteY11" fmla="*/ 10146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4571999 w 5486399"/>
                <a:gd name="connsiteY11" fmla="*/ 11502 h 2373703"/>
                <a:gd name="connsiteX12" fmla="*/ 5020574 w 5486399"/>
                <a:gd name="connsiteY12" fmla="*/ 1119997 h 2373703"/>
                <a:gd name="connsiteX13" fmla="*/ 5486399 w 5486399"/>
                <a:gd name="connsiteY13" fmla="*/ 11502 h 2373703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5020574 w 5486399"/>
                <a:gd name="connsiteY11" fmla="*/ 1119997 h 2373703"/>
                <a:gd name="connsiteX12" fmla="*/ 5486399 w 5486399"/>
                <a:gd name="connsiteY12" fmla="*/ 11502 h 2373703"/>
                <a:gd name="connsiteX0" fmla="*/ 0 w 5486399"/>
                <a:gd name="connsiteY0" fmla="*/ 26120 h 2388320"/>
                <a:gd name="connsiteX1" fmla="*/ 228599 w 5486399"/>
                <a:gd name="connsiteY1" fmla="*/ 483320 h 2388320"/>
                <a:gd name="connsiteX2" fmla="*/ 457199 w 5486399"/>
                <a:gd name="connsiteY2" fmla="*/ 2388320 h 2388320"/>
                <a:gd name="connsiteX3" fmla="*/ 914399 w 5486399"/>
                <a:gd name="connsiteY3" fmla="*/ 26120 h 2388320"/>
                <a:gd name="connsiteX4" fmla="*/ 1371600 w 5486399"/>
                <a:gd name="connsiteY4" fmla="*/ 1702520 h 2388320"/>
                <a:gd name="connsiteX5" fmla="*/ 1828799 w 5486399"/>
                <a:gd name="connsiteY5" fmla="*/ 26119 h 2388320"/>
                <a:gd name="connsiteX6" fmla="*/ 2268747 w 5486399"/>
                <a:gd name="connsiteY6" fmla="*/ 1445165 h 2388320"/>
                <a:gd name="connsiteX7" fmla="*/ 2743199 w 5486399"/>
                <a:gd name="connsiteY7" fmla="*/ 26119 h 2388320"/>
                <a:gd name="connsiteX8" fmla="*/ 3198961 w 5486399"/>
                <a:gd name="connsiteY8" fmla="*/ 1291328 h 2388320"/>
                <a:gd name="connsiteX9" fmla="*/ 3657599 w 5486399"/>
                <a:gd name="connsiteY9" fmla="*/ 26119 h 2388320"/>
                <a:gd name="connsiteX10" fmla="*/ 5020574 w 5486399"/>
                <a:gd name="connsiteY10" fmla="*/ 1134614 h 2388320"/>
                <a:gd name="connsiteX11" fmla="*/ 5486399 w 5486399"/>
                <a:gd name="connsiteY11" fmla="*/ 26119 h 2388320"/>
                <a:gd name="connsiteX0" fmla="*/ 0 w 5486399"/>
                <a:gd name="connsiteY0" fmla="*/ 279401 h 2641601"/>
                <a:gd name="connsiteX1" fmla="*/ 228599 w 5486399"/>
                <a:gd name="connsiteY1" fmla="*/ 736601 h 2641601"/>
                <a:gd name="connsiteX2" fmla="*/ 457199 w 5486399"/>
                <a:gd name="connsiteY2" fmla="*/ 2641601 h 2641601"/>
                <a:gd name="connsiteX3" fmla="*/ 914399 w 5486399"/>
                <a:gd name="connsiteY3" fmla="*/ 279401 h 2641601"/>
                <a:gd name="connsiteX4" fmla="*/ 1371600 w 5486399"/>
                <a:gd name="connsiteY4" fmla="*/ 1955801 h 2641601"/>
                <a:gd name="connsiteX5" fmla="*/ 1828799 w 5486399"/>
                <a:gd name="connsiteY5" fmla="*/ 279400 h 2641601"/>
                <a:gd name="connsiteX6" fmla="*/ 2743199 w 5486399"/>
                <a:gd name="connsiteY6" fmla="*/ 279400 h 2641601"/>
                <a:gd name="connsiteX7" fmla="*/ 3198961 w 5486399"/>
                <a:gd name="connsiteY7" fmla="*/ 1544609 h 2641601"/>
                <a:gd name="connsiteX8" fmla="*/ 3657599 w 5486399"/>
                <a:gd name="connsiteY8" fmla="*/ 279400 h 2641601"/>
                <a:gd name="connsiteX9" fmla="*/ 5020574 w 5486399"/>
                <a:gd name="connsiteY9" fmla="*/ 1387895 h 2641601"/>
                <a:gd name="connsiteX10" fmla="*/ 5486399 w 5486399"/>
                <a:gd name="connsiteY10" fmla="*/ 279400 h 2641601"/>
                <a:gd name="connsiteX0" fmla="*/ 0 w 5486399"/>
                <a:gd name="connsiteY0" fmla="*/ 68533 h 2430733"/>
                <a:gd name="connsiteX1" fmla="*/ 228599 w 5486399"/>
                <a:gd name="connsiteY1" fmla="*/ 525733 h 2430733"/>
                <a:gd name="connsiteX2" fmla="*/ 457199 w 5486399"/>
                <a:gd name="connsiteY2" fmla="*/ 2430733 h 2430733"/>
                <a:gd name="connsiteX3" fmla="*/ 914399 w 5486399"/>
                <a:gd name="connsiteY3" fmla="*/ 68533 h 2430733"/>
                <a:gd name="connsiteX4" fmla="*/ 1371600 w 5486399"/>
                <a:gd name="connsiteY4" fmla="*/ 1744933 h 2430733"/>
                <a:gd name="connsiteX5" fmla="*/ 1828799 w 5486399"/>
                <a:gd name="connsiteY5" fmla="*/ 68532 h 2430733"/>
                <a:gd name="connsiteX6" fmla="*/ 3198961 w 5486399"/>
                <a:gd name="connsiteY6" fmla="*/ 1333741 h 2430733"/>
                <a:gd name="connsiteX7" fmla="*/ 3657599 w 5486399"/>
                <a:gd name="connsiteY7" fmla="*/ 68532 h 2430733"/>
                <a:gd name="connsiteX8" fmla="*/ 5020574 w 5486399"/>
                <a:gd name="connsiteY8" fmla="*/ 1177027 h 2430733"/>
                <a:gd name="connsiteX9" fmla="*/ 5486399 w 5486399"/>
                <a:gd name="connsiteY9" fmla="*/ 68532 h 2430733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1371600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18287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1973532"/>
                <a:gd name="connsiteX1" fmla="*/ 228599 w 5486399"/>
                <a:gd name="connsiteY1" fmla="*/ 601932 h 1973532"/>
                <a:gd name="connsiteX2" fmla="*/ 914399 w 5486399"/>
                <a:gd name="connsiteY2" fmla="*/ 1973532 h 1973532"/>
                <a:gd name="connsiteX3" fmla="*/ 1828799 w 5486399"/>
                <a:gd name="connsiteY3" fmla="*/ 144732 h 1973532"/>
                <a:gd name="connsiteX4" fmla="*/ 2514599 w 5486399"/>
                <a:gd name="connsiteY4" fmla="*/ 1821132 h 1973532"/>
                <a:gd name="connsiteX5" fmla="*/ 2819399 w 5486399"/>
                <a:gd name="connsiteY5" fmla="*/ 68532 h 1973532"/>
                <a:gd name="connsiteX6" fmla="*/ 3198961 w 5486399"/>
                <a:gd name="connsiteY6" fmla="*/ 1409940 h 1973532"/>
                <a:gd name="connsiteX7" fmla="*/ 3657599 w 5486399"/>
                <a:gd name="connsiteY7" fmla="*/ 144731 h 1973532"/>
                <a:gd name="connsiteX8" fmla="*/ 5020574 w 5486399"/>
                <a:gd name="connsiteY8" fmla="*/ 1253226 h 1973532"/>
                <a:gd name="connsiteX9" fmla="*/ 5486399 w 5486399"/>
                <a:gd name="connsiteY9" fmla="*/ 144731 h 1973532"/>
                <a:gd name="connsiteX0" fmla="*/ 0 w 5486399"/>
                <a:gd name="connsiteY0" fmla="*/ 144732 h 1975133"/>
                <a:gd name="connsiteX1" fmla="*/ 228599 w 5486399"/>
                <a:gd name="connsiteY1" fmla="*/ 601932 h 1975133"/>
                <a:gd name="connsiteX2" fmla="*/ 914399 w 5486399"/>
                <a:gd name="connsiteY2" fmla="*/ 1973532 h 1975133"/>
                <a:gd name="connsiteX3" fmla="*/ 1828799 w 5486399"/>
                <a:gd name="connsiteY3" fmla="*/ 144732 h 1975133"/>
                <a:gd name="connsiteX4" fmla="*/ 2514599 w 5486399"/>
                <a:gd name="connsiteY4" fmla="*/ 1821132 h 1975133"/>
                <a:gd name="connsiteX5" fmla="*/ 2819399 w 5486399"/>
                <a:gd name="connsiteY5" fmla="*/ 68532 h 1975133"/>
                <a:gd name="connsiteX6" fmla="*/ 3198961 w 5486399"/>
                <a:gd name="connsiteY6" fmla="*/ 1409940 h 1975133"/>
                <a:gd name="connsiteX7" fmla="*/ 3657599 w 5486399"/>
                <a:gd name="connsiteY7" fmla="*/ 144731 h 1975133"/>
                <a:gd name="connsiteX8" fmla="*/ 5020574 w 5486399"/>
                <a:gd name="connsiteY8" fmla="*/ 1253226 h 1975133"/>
                <a:gd name="connsiteX9" fmla="*/ 5486399 w 5486399"/>
                <a:gd name="connsiteY9" fmla="*/ 144731 h 1975133"/>
                <a:gd name="connsiteX0" fmla="*/ 0 w 5486399"/>
                <a:gd name="connsiteY0" fmla="*/ 144732 h 1983459"/>
                <a:gd name="connsiteX1" fmla="*/ 228599 w 5486399"/>
                <a:gd name="connsiteY1" fmla="*/ 6019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228599 w 5486399"/>
                <a:gd name="connsiteY1" fmla="*/ 5257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2037079"/>
                <a:gd name="connsiteX1" fmla="*/ 914399 w 5486399"/>
                <a:gd name="connsiteY1" fmla="*/ 1973532 h 2037079"/>
                <a:gd name="connsiteX2" fmla="*/ 1828799 w 5486399"/>
                <a:gd name="connsiteY2" fmla="*/ 144732 h 2037079"/>
                <a:gd name="connsiteX3" fmla="*/ 2743199 w 5486399"/>
                <a:gd name="connsiteY3" fmla="*/ 1973532 h 2037079"/>
                <a:gd name="connsiteX4" fmla="*/ 2819399 w 5486399"/>
                <a:gd name="connsiteY4" fmla="*/ 68532 h 2037079"/>
                <a:gd name="connsiteX5" fmla="*/ 3198961 w 5486399"/>
                <a:gd name="connsiteY5" fmla="*/ 1409940 h 2037079"/>
                <a:gd name="connsiteX6" fmla="*/ 3657599 w 5486399"/>
                <a:gd name="connsiteY6" fmla="*/ 144731 h 2037079"/>
                <a:gd name="connsiteX7" fmla="*/ 5020574 w 5486399"/>
                <a:gd name="connsiteY7" fmla="*/ 1253226 h 2037079"/>
                <a:gd name="connsiteX8" fmla="*/ 5486399 w 5486399"/>
                <a:gd name="connsiteY8" fmla="*/ 144731 h 203707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4876799 w 5486399"/>
                <a:gd name="connsiteY6" fmla="*/ 68532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381000 h 2209800"/>
                <a:gd name="connsiteX1" fmla="*/ 914399 w 5486399"/>
                <a:gd name="connsiteY1" fmla="*/ 2209800 h 2209800"/>
                <a:gd name="connsiteX2" fmla="*/ 1828799 w 5486399"/>
                <a:gd name="connsiteY2" fmla="*/ 381000 h 2209800"/>
                <a:gd name="connsiteX3" fmla="*/ 2743199 w 5486399"/>
                <a:gd name="connsiteY3" fmla="*/ 2209800 h 2209800"/>
                <a:gd name="connsiteX4" fmla="*/ 3657599 w 5486399"/>
                <a:gd name="connsiteY4" fmla="*/ 381000 h 2209800"/>
                <a:gd name="connsiteX5" fmla="*/ 4571999 w 5486399"/>
                <a:gd name="connsiteY5" fmla="*/ 2209800 h 2209800"/>
                <a:gd name="connsiteX6" fmla="*/ 4876799 w 5486399"/>
                <a:gd name="connsiteY6" fmla="*/ 304800 h 2209800"/>
                <a:gd name="connsiteX7" fmla="*/ 5486399 w 5486399"/>
                <a:gd name="connsiteY7" fmla="*/ 380999 h 2209800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399" h="1836596">
                  <a:moveTo>
                    <a:pt x="0" y="7796"/>
                  </a:moveTo>
                  <a:cubicBezTo>
                    <a:pt x="488950" y="7796"/>
                    <a:pt x="450849" y="1836596"/>
                    <a:pt x="914399" y="1836596"/>
                  </a:cubicBezTo>
                  <a:cubicBezTo>
                    <a:pt x="1333388" y="1827473"/>
                    <a:pt x="1416062" y="5550"/>
                    <a:pt x="1828799" y="7796"/>
                  </a:cubicBezTo>
                  <a:cubicBezTo>
                    <a:pt x="2277133" y="10312"/>
                    <a:pt x="2301961" y="1830293"/>
                    <a:pt x="2743199" y="1836596"/>
                  </a:cubicBezTo>
                  <a:cubicBezTo>
                    <a:pt x="3234306" y="1836117"/>
                    <a:pt x="3203672" y="0"/>
                    <a:pt x="3657599" y="7796"/>
                  </a:cubicBezTo>
                  <a:cubicBezTo>
                    <a:pt x="4120909" y="9114"/>
                    <a:pt x="4127499" y="1830246"/>
                    <a:pt x="4571999" y="1836596"/>
                  </a:cubicBezTo>
                  <a:cubicBezTo>
                    <a:pt x="4876799" y="1836596"/>
                    <a:pt x="5067299" y="7795"/>
                    <a:pt x="5486399" y="7795"/>
                  </a:cubicBezTo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13984" y="5257800"/>
            <a:ext cx="5715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03631" y="3429000"/>
            <a:ext cx="0" cy="2743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8831" y="5257800"/>
            <a:ext cx="64008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790184" y="4267200"/>
            <a:ext cx="5486399" cy="1836596"/>
          </a:xfrm>
          <a:custGeom>
            <a:avLst/>
            <a:gdLst>
              <a:gd name="connsiteX0" fmla="*/ 0 w 4183811"/>
              <a:gd name="connsiteY0" fmla="*/ 0 h 971910"/>
              <a:gd name="connsiteX1" fmla="*/ 301924 w 4183811"/>
              <a:gd name="connsiteY1" fmla="*/ 888521 h 971910"/>
              <a:gd name="connsiteX2" fmla="*/ 879894 w 4183811"/>
              <a:gd name="connsiteY2" fmla="*/ 0 h 971910"/>
              <a:gd name="connsiteX3" fmla="*/ 1302588 w 4183811"/>
              <a:gd name="connsiteY3" fmla="*/ 888521 h 971910"/>
              <a:gd name="connsiteX4" fmla="*/ 1897811 w 4183811"/>
              <a:gd name="connsiteY4" fmla="*/ 129397 h 971910"/>
              <a:gd name="connsiteX5" fmla="*/ 2035833 w 4183811"/>
              <a:gd name="connsiteY5" fmla="*/ 940280 h 971910"/>
              <a:gd name="connsiteX6" fmla="*/ 2587924 w 4183811"/>
              <a:gd name="connsiteY6" fmla="*/ 267419 h 971910"/>
              <a:gd name="connsiteX7" fmla="*/ 2682815 w 4183811"/>
              <a:gd name="connsiteY7" fmla="*/ 966159 h 971910"/>
              <a:gd name="connsiteX8" fmla="*/ 3226279 w 4183811"/>
              <a:gd name="connsiteY8" fmla="*/ 301925 h 971910"/>
              <a:gd name="connsiteX9" fmla="*/ 3407433 w 4183811"/>
              <a:gd name="connsiteY9" fmla="*/ 957532 h 971910"/>
              <a:gd name="connsiteX10" fmla="*/ 3743864 w 4183811"/>
              <a:gd name="connsiteY10" fmla="*/ 284672 h 971910"/>
              <a:gd name="connsiteX11" fmla="*/ 3899139 w 4183811"/>
              <a:gd name="connsiteY11" fmla="*/ 923027 h 971910"/>
              <a:gd name="connsiteX12" fmla="*/ 4183811 w 4183811"/>
              <a:gd name="connsiteY12" fmla="*/ 491706 h 971910"/>
              <a:gd name="connsiteX0" fmla="*/ 50321 w 4234132"/>
              <a:gd name="connsiteY0" fmla="*/ 1138687 h 2192308"/>
              <a:gd name="connsiteX1" fmla="*/ 50321 w 4234132"/>
              <a:gd name="connsiteY1" fmla="*/ 148087 h 2192308"/>
              <a:gd name="connsiteX2" fmla="*/ 352245 w 4234132"/>
              <a:gd name="connsiteY2" fmla="*/ 2027208 h 2192308"/>
              <a:gd name="connsiteX3" fmla="*/ 930215 w 4234132"/>
              <a:gd name="connsiteY3" fmla="*/ 1138687 h 2192308"/>
              <a:gd name="connsiteX4" fmla="*/ 1352909 w 4234132"/>
              <a:gd name="connsiteY4" fmla="*/ 2027208 h 2192308"/>
              <a:gd name="connsiteX5" fmla="*/ 1948132 w 4234132"/>
              <a:gd name="connsiteY5" fmla="*/ 1268084 h 2192308"/>
              <a:gd name="connsiteX6" fmla="*/ 2086154 w 4234132"/>
              <a:gd name="connsiteY6" fmla="*/ 2078967 h 2192308"/>
              <a:gd name="connsiteX7" fmla="*/ 2638245 w 4234132"/>
              <a:gd name="connsiteY7" fmla="*/ 1406106 h 2192308"/>
              <a:gd name="connsiteX8" fmla="*/ 2733136 w 4234132"/>
              <a:gd name="connsiteY8" fmla="*/ 2104846 h 2192308"/>
              <a:gd name="connsiteX9" fmla="*/ 3276600 w 4234132"/>
              <a:gd name="connsiteY9" fmla="*/ 1440612 h 2192308"/>
              <a:gd name="connsiteX10" fmla="*/ 3457754 w 4234132"/>
              <a:gd name="connsiteY10" fmla="*/ 2096219 h 2192308"/>
              <a:gd name="connsiteX11" fmla="*/ 3794185 w 4234132"/>
              <a:gd name="connsiteY11" fmla="*/ 1423359 h 2192308"/>
              <a:gd name="connsiteX12" fmla="*/ 3949460 w 4234132"/>
              <a:gd name="connsiteY12" fmla="*/ 2061714 h 2192308"/>
              <a:gd name="connsiteX13" fmla="*/ 4234132 w 4234132"/>
              <a:gd name="connsiteY13" fmla="*/ 1630393 h 2192308"/>
              <a:gd name="connsiteX0" fmla="*/ 76200 w 4260011"/>
              <a:gd name="connsiteY0" fmla="*/ 1308100 h 3378200"/>
              <a:gd name="connsiteX1" fmla="*/ 76200 w 4260011"/>
              <a:gd name="connsiteY1" fmla="*/ 317500 h 3378200"/>
              <a:gd name="connsiteX2" fmla="*/ 533400 w 4260011"/>
              <a:gd name="connsiteY2" fmla="*/ 3213100 h 3378200"/>
              <a:gd name="connsiteX3" fmla="*/ 956094 w 4260011"/>
              <a:gd name="connsiteY3" fmla="*/ 1308100 h 3378200"/>
              <a:gd name="connsiteX4" fmla="*/ 1378788 w 4260011"/>
              <a:gd name="connsiteY4" fmla="*/ 2196621 h 3378200"/>
              <a:gd name="connsiteX5" fmla="*/ 1974011 w 4260011"/>
              <a:gd name="connsiteY5" fmla="*/ 1437497 h 3378200"/>
              <a:gd name="connsiteX6" fmla="*/ 2112033 w 4260011"/>
              <a:gd name="connsiteY6" fmla="*/ 2248380 h 3378200"/>
              <a:gd name="connsiteX7" fmla="*/ 2664124 w 4260011"/>
              <a:gd name="connsiteY7" fmla="*/ 1575519 h 3378200"/>
              <a:gd name="connsiteX8" fmla="*/ 2759015 w 4260011"/>
              <a:gd name="connsiteY8" fmla="*/ 2274259 h 3378200"/>
              <a:gd name="connsiteX9" fmla="*/ 3302479 w 4260011"/>
              <a:gd name="connsiteY9" fmla="*/ 1610025 h 3378200"/>
              <a:gd name="connsiteX10" fmla="*/ 3483633 w 4260011"/>
              <a:gd name="connsiteY10" fmla="*/ 2265632 h 3378200"/>
              <a:gd name="connsiteX11" fmla="*/ 3820064 w 4260011"/>
              <a:gd name="connsiteY11" fmla="*/ 1592772 h 3378200"/>
              <a:gd name="connsiteX12" fmla="*/ 3975339 w 4260011"/>
              <a:gd name="connsiteY12" fmla="*/ 2231127 h 3378200"/>
              <a:gd name="connsiteX13" fmla="*/ 4260011 w 4260011"/>
              <a:gd name="connsiteY13" fmla="*/ 1799806 h 3378200"/>
              <a:gd name="connsiteX0" fmla="*/ 0 w 4183811"/>
              <a:gd name="connsiteY0" fmla="*/ 0 h 3060700"/>
              <a:gd name="connsiteX1" fmla="*/ 457200 w 4183811"/>
              <a:gd name="connsiteY1" fmla="*/ 2895600 h 3060700"/>
              <a:gd name="connsiteX2" fmla="*/ 879894 w 4183811"/>
              <a:gd name="connsiteY2" fmla="*/ 990600 h 3060700"/>
              <a:gd name="connsiteX3" fmla="*/ 1302588 w 4183811"/>
              <a:gd name="connsiteY3" fmla="*/ 1879121 h 3060700"/>
              <a:gd name="connsiteX4" fmla="*/ 1897811 w 4183811"/>
              <a:gd name="connsiteY4" fmla="*/ 1119997 h 3060700"/>
              <a:gd name="connsiteX5" fmla="*/ 2035833 w 4183811"/>
              <a:gd name="connsiteY5" fmla="*/ 1930880 h 3060700"/>
              <a:gd name="connsiteX6" fmla="*/ 2587924 w 4183811"/>
              <a:gd name="connsiteY6" fmla="*/ 1258019 h 3060700"/>
              <a:gd name="connsiteX7" fmla="*/ 2682815 w 4183811"/>
              <a:gd name="connsiteY7" fmla="*/ 1956759 h 3060700"/>
              <a:gd name="connsiteX8" fmla="*/ 3226279 w 4183811"/>
              <a:gd name="connsiteY8" fmla="*/ 1292525 h 3060700"/>
              <a:gd name="connsiteX9" fmla="*/ 3407433 w 4183811"/>
              <a:gd name="connsiteY9" fmla="*/ 1948132 h 3060700"/>
              <a:gd name="connsiteX10" fmla="*/ 3743864 w 4183811"/>
              <a:gd name="connsiteY10" fmla="*/ 1275272 h 3060700"/>
              <a:gd name="connsiteX11" fmla="*/ 3899139 w 4183811"/>
              <a:gd name="connsiteY11" fmla="*/ 1913627 h 3060700"/>
              <a:gd name="connsiteX12" fmla="*/ 4183811 w 4183811"/>
              <a:gd name="connsiteY12" fmla="*/ 1482306 h 30607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02588 w 4183811"/>
              <a:gd name="connsiteY3" fmla="*/ 1879121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733801 w 4183811"/>
              <a:gd name="connsiteY9" fmla="*/ 1981200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294757"/>
              <a:gd name="connsiteY0" fmla="*/ 0 h 2971800"/>
              <a:gd name="connsiteX1" fmla="*/ 457200 w 4294757"/>
              <a:gd name="connsiteY1" fmla="*/ 2895600 h 2971800"/>
              <a:gd name="connsiteX2" fmla="*/ 914401 w 4294757"/>
              <a:gd name="connsiteY2" fmla="*/ 457200 h 2971800"/>
              <a:gd name="connsiteX3" fmla="*/ 1371601 w 4294757"/>
              <a:gd name="connsiteY3" fmla="*/ 2209800 h 2971800"/>
              <a:gd name="connsiteX4" fmla="*/ 1821611 w 4294757"/>
              <a:gd name="connsiteY4" fmla="*/ 808008 h 2971800"/>
              <a:gd name="connsiteX5" fmla="*/ 2273059 w 4294757"/>
              <a:gd name="connsiteY5" fmla="*/ 1919378 h 2971800"/>
              <a:gd name="connsiteX6" fmla="*/ 2731698 w 4294757"/>
              <a:gd name="connsiteY6" fmla="*/ 1059611 h 2971800"/>
              <a:gd name="connsiteX7" fmla="*/ 3198962 w 4294757"/>
              <a:gd name="connsiteY7" fmla="*/ 1798608 h 2971800"/>
              <a:gd name="connsiteX8" fmla="*/ 3226279 w 4294757"/>
              <a:gd name="connsiteY8" fmla="*/ 1292525 h 2971800"/>
              <a:gd name="connsiteX9" fmla="*/ 3733801 w 4294757"/>
              <a:gd name="connsiteY9" fmla="*/ 1981200 h 2971800"/>
              <a:gd name="connsiteX10" fmla="*/ 4267201 w 4294757"/>
              <a:gd name="connsiteY10" fmla="*/ 1219200 h 2971800"/>
              <a:gd name="connsiteX11" fmla="*/ 3899139 w 4294757"/>
              <a:gd name="connsiteY11" fmla="*/ 1913627 h 2971800"/>
              <a:gd name="connsiteX12" fmla="*/ 4183811 w 4294757"/>
              <a:gd name="connsiteY12" fmla="*/ 1482306 h 2971800"/>
              <a:gd name="connsiteX0" fmla="*/ 0 w 4509699"/>
              <a:gd name="connsiteY0" fmla="*/ 0 h 2971800"/>
              <a:gd name="connsiteX1" fmla="*/ 457200 w 4509699"/>
              <a:gd name="connsiteY1" fmla="*/ 2895600 h 2971800"/>
              <a:gd name="connsiteX2" fmla="*/ 914401 w 4509699"/>
              <a:gd name="connsiteY2" fmla="*/ 457200 h 2971800"/>
              <a:gd name="connsiteX3" fmla="*/ 1371601 w 4509699"/>
              <a:gd name="connsiteY3" fmla="*/ 2209800 h 2971800"/>
              <a:gd name="connsiteX4" fmla="*/ 1821611 w 4509699"/>
              <a:gd name="connsiteY4" fmla="*/ 808008 h 2971800"/>
              <a:gd name="connsiteX5" fmla="*/ 2273059 w 4509699"/>
              <a:gd name="connsiteY5" fmla="*/ 1919378 h 2971800"/>
              <a:gd name="connsiteX6" fmla="*/ 2731698 w 4509699"/>
              <a:gd name="connsiteY6" fmla="*/ 1059611 h 2971800"/>
              <a:gd name="connsiteX7" fmla="*/ 3198962 w 4509699"/>
              <a:gd name="connsiteY7" fmla="*/ 1798608 h 2971800"/>
              <a:gd name="connsiteX8" fmla="*/ 3226279 w 4509699"/>
              <a:gd name="connsiteY8" fmla="*/ 1292525 h 2971800"/>
              <a:gd name="connsiteX9" fmla="*/ 3733801 w 4509699"/>
              <a:gd name="connsiteY9" fmla="*/ 1981200 h 2971800"/>
              <a:gd name="connsiteX10" fmla="*/ 4267201 w 4509699"/>
              <a:gd name="connsiteY10" fmla="*/ 1219200 h 2971800"/>
              <a:gd name="connsiteX11" fmla="*/ 4495801 w 4509699"/>
              <a:gd name="connsiteY11" fmla="*/ 1981200 h 2971800"/>
              <a:gd name="connsiteX12" fmla="*/ 4183811 w 4509699"/>
              <a:gd name="connsiteY12" fmla="*/ 1482306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226279 w 4876801"/>
              <a:gd name="connsiteY8" fmla="*/ 1292525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572001 w 4876801"/>
              <a:gd name="connsiteY10" fmla="*/ 1236453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73059 w 5477775"/>
              <a:gd name="connsiteY5" fmla="*/ 1919378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133601 w 5477775"/>
              <a:gd name="connsiteY5" fmla="*/ 1752600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3051027"/>
              <a:gd name="connsiteX1" fmla="*/ 457200 w 5477775"/>
              <a:gd name="connsiteY1" fmla="*/ 2895600 h 3051027"/>
              <a:gd name="connsiteX2" fmla="*/ 914401 w 5477775"/>
              <a:gd name="connsiteY2" fmla="*/ 457200 h 3051027"/>
              <a:gd name="connsiteX3" fmla="*/ 1371601 w 5477775"/>
              <a:gd name="connsiteY3" fmla="*/ 2209800 h 3051027"/>
              <a:gd name="connsiteX4" fmla="*/ 1821611 w 5477775"/>
              <a:gd name="connsiteY4" fmla="*/ 808008 h 3051027"/>
              <a:gd name="connsiteX5" fmla="*/ 2268748 w 5477775"/>
              <a:gd name="connsiteY5" fmla="*/ 1952445 h 3051027"/>
              <a:gd name="connsiteX6" fmla="*/ 2740324 w 5477775"/>
              <a:gd name="connsiteY6" fmla="*/ 1025105 h 3051027"/>
              <a:gd name="connsiteX7" fmla="*/ 3198962 w 5477775"/>
              <a:gd name="connsiteY7" fmla="*/ 1798608 h 3051027"/>
              <a:gd name="connsiteX8" fmla="*/ 3666226 w 5477775"/>
              <a:gd name="connsiteY8" fmla="*/ 1138687 h 3051027"/>
              <a:gd name="connsiteX9" fmla="*/ 4106175 w 5477775"/>
              <a:gd name="connsiteY9" fmla="*/ 1702279 h 3051027"/>
              <a:gd name="connsiteX10" fmla="*/ 4572001 w 5477775"/>
              <a:gd name="connsiteY10" fmla="*/ 1236453 h 3051027"/>
              <a:gd name="connsiteX11" fmla="*/ 5020575 w 5477775"/>
              <a:gd name="connsiteY11" fmla="*/ 1641894 h 3051027"/>
              <a:gd name="connsiteX12" fmla="*/ 5477775 w 5477775"/>
              <a:gd name="connsiteY12" fmla="*/ 1279585 h 3051027"/>
              <a:gd name="connsiteX0" fmla="*/ 0 w 5477775"/>
              <a:gd name="connsiteY0" fmla="*/ 101600 h 2997200"/>
              <a:gd name="connsiteX1" fmla="*/ 2286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  <a:gd name="connsiteX0" fmla="*/ 0 w 5477775"/>
              <a:gd name="connsiteY0" fmla="*/ 101600 h 2997200"/>
              <a:gd name="connsiteX1" fmla="*/ 1524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  <a:gd name="connsiteX0" fmla="*/ 0 w 5477774"/>
              <a:gd name="connsiteY0" fmla="*/ 546100 h 2908300"/>
              <a:gd name="connsiteX1" fmla="*/ 152400 w 5477774"/>
              <a:gd name="connsiteY1" fmla="*/ 393700 h 2908300"/>
              <a:gd name="connsiteX2" fmla="*/ 457199 w 5477774"/>
              <a:gd name="connsiteY2" fmla="*/ 2908300 h 2908300"/>
              <a:gd name="connsiteX3" fmla="*/ 914400 w 5477774"/>
              <a:gd name="connsiteY3" fmla="*/ 469900 h 2908300"/>
              <a:gd name="connsiteX4" fmla="*/ 1371600 w 5477774"/>
              <a:gd name="connsiteY4" fmla="*/ 2222500 h 2908300"/>
              <a:gd name="connsiteX5" fmla="*/ 1821610 w 5477774"/>
              <a:gd name="connsiteY5" fmla="*/ 820708 h 2908300"/>
              <a:gd name="connsiteX6" fmla="*/ 2268747 w 5477774"/>
              <a:gd name="connsiteY6" fmla="*/ 1965145 h 2908300"/>
              <a:gd name="connsiteX7" fmla="*/ 2740323 w 5477774"/>
              <a:gd name="connsiteY7" fmla="*/ 1037805 h 2908300"/>
              <a:gd name="connsiteX8" fmla="*/ 3198961 w 5477774"/>
              <a:gd name="connsiteY8" fmla="*/ 1811308 h 2908300"/>
              <a:gd name="connsiteX9" fmla="*/ 3666225 w 5477774"/>
              <a:gd name="connsiteY9" fmla="*/ 1151387 h 2908300"/>
              <a:gd name="connsiteX10" fmla="*/ 4106174 w 5477774"/>
              <a:gd name="connsiteY10" fmla="*/ 1714979 h 2908300"/>
              <a:gd name="connsiteX11" fmla="*/ 4572000 w 5477774"/>
              <a:gd name="connsiteY11" fmla="*/ 1249153 h 2908300"/>
              <a:gd name="connsiteX12" fmla="*/ 5020574 w 5477774"/>
              <a:gd name="connsiteY12" fmla="*/ 1654594 h 2908300"/>
              <a:gd name="connsiteX13" fmla="*/ 5477774 w 5477774"/>
              <a:gd name="connsiteY13" fmla="*/ 1292285 h 2908300"/>
              <a:gd name="connsiteX0" fmla="*/ 0 w 5477774"/>
              <a:gd name="connsiteY0" fmla="*/ 180719 h 2542919"/>
              <a:gd name="connsiteX1" fmla="*/ 228599 w 5477774"/>
              <a:gd name="connsiteY1" fmla="*/ 637919 h 2542919"/>
              <a:gd name="connsiteX2" fmla="*/ 457199 w 5477774"/>
              <a:gd name="connsiteY2" fmla="*/ 2542919 h 2542919"/>
              <a:gd name="connsiteX3" fmla="*/ 914400 w 5477774"/>
              <a:gd name="connsiteY3" fmla="*/ 104519 h 2542919"/>
              <a:gd name="connsiteX4" fmla="*/ 1371600 w 5477774"/>
              <a:gd name="connsiteY4" fmla="*/ 1857119 h 2542919"/>
              <a:gd name="connsiteX5" fmla="*/ 1821610 w 5477774"/>
              <a:gd name="connsiteY5" fmla="*/ 455327 h 2542919"/>
              <a:gd name="connsiteX6" fmla="*/ 2268747 w 5477774"/>
              <a:gd name="connsiteY6" fmla="*/ 1599764 h 2542919"/>
              <a:gd name="connsiteX7" fmla="*/ 2740323 w 5477774"/>
              <a:gd name="connsiteY7" fmla="*/ 672424 h 2542919"/>
              <a:gd name="connsiteX8" fmla="*/ 3198961 w 5477774"/>
              <a:gd name="connsiteY8" fmla="*/ 1445927 h 2542919"/>
              <a:gd name="connsiteX9" fmla="*/ 3666225 w 5477774"/>
              <a:gd name="connsiteY9" fmla="*/ 786006 h 2542919"/>
              <a:gd name="connsiteX10" fmla="*/ 4106174 w 5477774"/>
              <a:gd name="connsiteY10" fmla="*/ 1349598 h 2542919"/>
              <a:gd name="connsiteX11" fmla="*/ 4572000 w 5477774"/>
              <a:gd name="connsiteY11" fmla="*/ 883772 h 2542919"/>
              <a:gd name="connsiteX12" fmla="*/ 5020574 w 5477774"/>
              <a:gd name="connsiteY12" fmla="*/ 1289213 h 2542919"/>
              <a:gd name="connsiteX13" fmla="*/ 5477774 w 5477774"/>
              <a:gd name="connsiteY13" fmla="*/ 926904 h 2542919"/>
              <a:gd name="connsiteX0" fmla="*/ 0 w 5477774"/>
              <a:gd name="connsiteY0" fmla="*/ 104519 h 2466719"/>
              <a:gd name="connsiteX1" fmla="*/ 228599 w 5477774"/>
              <a:gd name="connsiteY1" fmla="*/ 561719 h 2466719"/>
              <a:gd name="connsiteX2" fmla="*/ 457199 w 5477774"/>
              <a:gd name="connsiteY2" fmla="*/ 2466719 h 2466719"/>
              <a:gd name="connsiteX3" fmla="*/ 914399 w 5477774"/>
              <a:gd name="connsiteY3" fmla="*/ 104519 h 2466719"/>
              <a:gd name="connsiteX4" fmla="*/ 1371600 w 5477774"/>
              <a:gd name="connsiteY4" fmla="*/ 1780919 h 2466719"/>
              <a:gd name="connsiteX5" fmla="*/ 1821610 w 5477774"/>
              <a:gd name="connsiteY5" fmla="*/ 379127 h 2466719"/>
              <a:gd name="connsiteX6" fmla="*/ 2268747 w 5477774"/>
              <a:gd name="connsiteY6" fmla="*/ 1523564 h 2466719"/>
              <a:gd name="connsiteX7" fmla="*/ 2740323 w 5477774"/>
              <a:gd name="connsiteY7" fmla="*/ 596224 h 2466719"/>
              <a:gd name="connsiteX8" fmla="*/ 3198961 w 5477774"/>
              <a:gd name="connsiteY8" fmla="*/ 1369727 h 2466719"/>
              <a:gd name="connsiteX9" fmla="*/ 3666225 w 5477774"/>
              <a:gd name="connsiteY9" fmla="*/ 709806 h 2466719"/>
              <a:gd name="connsiteX10" fmla="*/ 4106174 w 5477774"/>
              <a:gd name="connsiteY10" fmla="*/ 1273398 h 2466719"/>
              <a:gd name="connsiteX11" fmla="*/ 4572000 w 5477774"/>
              <a:gd name="connsiteY11" fmla="*/ 807572 h 2466719"/>
              <a:gd name="connsiteX12" fmla="*/ 5020574 w 5477774"/>
              <a:gd name="connsiteY12" fmla="*/ 1213013 h 2466719"/>
              <a:gd name="connsiteX13" fmla="*/ 5477774 w 5477774"/>
              <a:gd name="connsiteY13" fmla="*/ 850704 h 2466719"/>
              <a:gd name="connsiteX0" fmla="*/ 0 w 5477774"/>
              <a:gd name="connsiteY0" fmla="*/ 2246 h 2364446"/>
              <a:gd name="connsiteX1" fmla="*/ 228599 w 5477774"/>
              <a:gd name="connsiteY1" fmla="*/ 459446 h 2364446"/>
              <a:gd name="connsiteX2" fmla="*/ 457199 w 5477774"/>
              <a:gd name="connsiteY2" fmla="*/ 2364446 h 2364446"/>
              <a:gd name="connsiteX3" fmla="*/ 914399 w 5477774"/>
              <a:gd name="connsiteY3" fmla="*/ 2246 h 2364446"/>
              <a:gd name="connsiteX4" fmla="*/ 1371600 w 5477774"/>
              <a:gd name="connsiteY4" fmla="*/ 1678646 h 2364446"/>
              <a:gd name="connsiteX5" fmla="*/ 1821610 w 5477774"/>
              <a:gd name="connsiteY5" fmla="*/ 276854 h 2364446"/>
              <a:gd name="connsiteX6" fmla="*/ 2268747 w 5477774"/>
              <a:gd name="connsiteY6" fmla="*/ 1421291 h 2364446"/>
              <a:gd name="connsiteX7" fmla="*/ 2740323 w 5477774"/>
              <a:gd name="connsiteY7" fmla="*/ 493951 h 2364446"/>
              <a:gd name="connsiteX8" fmla="*/ 3198961 w 5477774"/>
              <a:gd name="connsiteY8" fmla="*/ 1267454 h 2364446"/>
              <a:gd name="connsiteX9" fmla="*/ 3666225 w 5477774"/>
              <a:gd name="connsiteY9" fmla="*/ 607533 h 2364446"/>
              <a:gd name="connsiteX10" fmla="*/ 4106174 w 5477774"/>
              <a:gd name="connsiteY10" fmla="*/ 1171125 h 2364446"/>
              <a:gd name="connsiteX11" fmla="*/ 4572000 w 5477774"/>
              <a:gd name="connsiteY11" fmla="*/ 705299 h 2364446"/>
              <a:gd name="connsiteX12" fmla="*/ 5020574 w 5477774"/>
              <a:gd name="connsiteY12" fmla="*/ 1110740 h 2364446"/>
              <a:gd name="connsiteX13" fmla="*/ 5477774 w 5477774"/>
              <a:gd name="connsiteY13" fmla="*/ 748431 h 2364446"/>
              <a:gd name="connsiteX0" fmla="*/ 0 w 5477774"/>
              <a:gd name="connsiteY0" fmla="*/ 45586 h 2407786"/>
              <a:gd name="connsiteX1" fmla="*/ 228599 w 5477774"/>
              <a:gd name="connsiteY1" fmla="*/ 502786 h 2407786"/>
              <a:gd name="connsiteX2" fmla="*/ 457199 w 5477774"/>
              <a:gd name="connsiteY2" fmla="*/ 2407786 h 2407786"/>
              <a:gd name="connsiteX3" fmla="*/ 914399 w 5477774"/>
              <a:gd name="connsiteY3" fmla="*/ 45586 h 2407786"/>
              <a:gd name="connsiteX4" fmla="*/ 1371600 w 5477774"/>
              <a:gd name="connsiteY4" fmla="*/ 1721986 h 2407786"/>
              <a:gd name="connsiteX5" fmla="*/ 1828799 w 5477774"/>
              <a:gd name="connsiteY5" fmla="*/ 45585 h 2407786"/>
              <a:gd name="connsiteX6" fmla="*/ 2268747 w 5477774"/>
              <a:gd name="connsiteY6" fmla="*/ 1464631 h 2407786"/>
              <a:gd name="connsiteX7" fmla="*/ 2740323 w 5477774"/>
              <a:gd name="connsiteY7" fmla="*/ 537291 h 2407786"/>
              <a:gd name="connsiteX8" fmla="*/ 3198961 w 5477774"/>
              <a:gd name="connsiteY8" fmla="*/ 1310794 h 2407786"/>
              <a:gd name="connsiteX9" fmla="*/ 3666225 w 5477774"/>
              <a:gd name="connsiteY9" fmla="*/ 650873 h 2407786"/>
              <a:gd name="connsiteX10" fmla="*/ 4106174 w 5477774"/>
              <a:gd name="connsiteY10" fmla="*/ 1214465 h 2407786"/>
              <a:gd name="connsiteX11" fmla="*/ 4572000 w 5477774"/>
              <a:gd name="connsiteY11" fmla="*/ 748639 h 2407786"/>
              <a:gd name="connsiteX12" fmla="*/ 5020574 w 5477774"/>
              <a:gd name="connsiteY12" fmla="*/ 1154080 h 2407786"/>
              <a:gd name="connsiteX13" fmla="*/ 5477774 w 5477774"/>
              <a:gd name="connsiteY13" fmla="*/ 791771 h 2407786"/>
              <a:gd name="connsiteX0" fmla="*/ 0 w 5477774"/>
              <a:gd name="connsiteY0" fmla="*/ 5152 h 2367352"/>
              <a:gd name="connsiteX1" fmla="*/ 228599 w 5477774"/>
              <a:gd name="connsiteY1" fmla="*/ 462352 h 2367352"/>
              <a:gd name="connsiteX2" fmla="*/ 457199 w 5477774"/>
              <a:gd name="connsiteY2" fmla="*/ 2367352 h 2367352"/>
              <a:gd name="connsiteX3" fmla="*/ 914399 w 5477774"/>
              <a:gd name="connsiteY3" fmla="*/ 5152 h 2367352"/>
              <a:gd name="connsiteX4" fmla="*/ 1371600 w 5477774"/>
              <a:gd name="connsiteY4" fmla="*/ 1681552 h 2367352"/>
              <a:gd name="connsiteX5" fmla="*/ 1828799 w 5477774"/>
              <a:gd name="connsiteY5" fmla="*/ 5151 h 2367352"/>
              <a:gd name="connsiteX6" fmla="*/ 2268747 w 5477774"/>
              <a:gd name="connsiteY6" fmla="*/ 1424197 h 2367352"/>
              <a:gd name="connsiteX7" fmla="*/ 2740323 w 5477774"/>
              <a:gd name="connsiteY7" fmla="*/ 496857 h 2367352"/>
              <a:gd name="connsiteX8" fmla="*/ 3198961 w 5477774"/>
              <a:gd name="connsiteY8" fmla="*/ 1270360 h 2367352"/>
              <a:gd name="connsiteX9" fmla="*/ 3666225 w 5477774"/>
              <a:gd name="connsiteY9" fmla="*/ 610439 h 2367352"/>
              <a:gd name="connsiteX10" fmla="*/ 4106174 w 5477774"/>
              <a:gd name="connsiteY10" fmla="*/ 1174031 h 2367352"/>
              <a:gd name="connsiteX11" fmla="*/ 4572000 w 5477774"/>
              <a:gd name="connsiteY11" fmla="*/ 708205 h 2367352"/>
              <a:gd name="connsiteX12" fmla="*/ 5020574 w 5477774"/>
              <a:gd name="connsiteY12" fmla="*/ 1113646 h 2367352"/>
              <a:gd name="connsiteX13" fmla="*/ 5477774 w 5477774"/>
              <a:gd name="connsiteY13" fmla="*/ 751337 h 2367352"/>
              <a:gd name="connsiteX0" fmla="*/ 0 w 5477774"/>
              <a:gd name="connsiteY0" fmla="*/ 18048 h 2380248"/>
              <a:gd name="connsiteX1" fmla="*/ 228599 w 5477774"/>
              <a:gd name="connsiteY1" fmla="*/ 475248 h 2380248"/>
              <a:gd name="connsiteX2" fmla="*/ 457199 w 5477774"/>
              <a:gd name="connsiteY2" fmla="*/ 2380248 h 2380248"/>
              <a:gd name="connsiteX3" fmla="*/ 914399 w 5477774"/>
              <a:gd name="connsiteY3" fmla="*/ 18048 h 2380248"/>
              <a:gd name="connsiteX4" fmla="*/ 1371600 w 5477774"/>
              <a:gd name="connsiteY4" fmla="*/ 1694448 h 2380248"/>
              <a:gd name="connsiteX5" fmla="*/ 1828799 w 5477774"/>
              <a:gd name="connsiteY5" fmla="*/ 18047 h 2380248"/>
              <a:gd name="connsiteX6" fmla="*/ 2268747 w 5477774"/>
              <a:gd name="connsiteY6" fmla="*/ 1437093 h 2380248"/>
              <a:gd name="connsiteX7" fmla="*/ 2743199 w 5477774"/>
              <a:gd name="connsiteY7" fmla="*/ 18047 h 2380248"/>
              <a:gd name="connsiteX8" fmla="*/ 3198961 w 5477774"/>
              <a:gd name="connsiteY8" fmla="*/ 1283256 h 2380248"/>
              <a:gd name="connsiteX9" fmla="*/ 3666225 w 5477774"/>
              <a:gd name="connsiteY9" fmla="*/ 623335 h 2380248"/>
              <a:gd name="connsiteX10" fmla="*/ 4106174 w 5477774"/>
              <a:gd name="connsiteY10" fmla="*/ 1186927 h 2380248"/>
              <a:gd name="connsiteX11" fmla="*/ 4572000 w 5477774"/>
              <a:gd name="connsiteY11" fmla="*/ 721101 h 2380248"/>
              <a:gd name="connsiteX12" fmla="*/ 5020574 w 5477774"/>
              <a:gd name="connsiteY12" fmla="*/ 1126542 h 2380248"/>
              <a:gd name="connsiteX13" fmla="*/ 5477774 w 5477774"/>
              <a:gd name="connsiteY13" fmla="*/ 764233 h 2380248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66225 w 5477774"/>
              <a:gd name="connsiteY9" fmla="*/ 615434 h 2372347"/>
              <a:gd name="connsiteX10" fmla="*/ 4106174 w 5477774"/>
              <a:gd name="connsiteY10" fmla="*/ 1179026 h 2372347"/>
              <a:gd name="connsiteX11" fmla="*/ 4572000 w 5477774"/>
              <a:gd name="connsiteY11" fmla="*/ 713200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57599 w 5477774"/>
              <a:gd name="connsiteY9" fmla="*/ 10146 h 2372347"/>
              <a:gd name="connsiteX10" fmla="*/ 4106174 w 5477774"/>
              <a:gd name="connsiteY10" fmla="*/ 1179026 h 2372347"/>
              <a:gd name="connsiteX11" fmla="*/ 4572000 w 5477774"/>
              <a:gd name="connsiteY11" fmla="*/ 713200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77774"/>
              <a:gd name="connsiteY0" fmla="*/ 13943 h 2376143"/>
              <a:gd name="connsiteX1" fmla="*/ 228599 w 5477774"/>
              <a:gd name="connsiteY1" fmla="*/ 471143 h 2376143"/>
              <a:gd name="connsiteX2" fmla="*/ 457199 w 5477774"/>
              <a:gd name="connsiteY2" fmla="*/ 2376143 h 2376143"/>
              <a:gd name="connsiteX3" fmla="*/ 914399 w 5477774"/>
              <a:gd name="connsiteY3" fmla="*/ 13943 h 2376143"/>
              <a:gd name="connsiteX4" fmla="*/ 1371600 w 5477774"/>
              <a:gd name="connsiteY4" fmla="*/ 1690343 h 2376143"/>
              <a:gd name="connsiteX5" fmla="*/ 1828799 w 5477774"/>
              <a:gd name="connsiteY5" fmla="*/ 13942 h 2376143"/>
              <a:gd name="connsiteX6" fmla="*/ 2268747 w 5477774"/>
              <a:gd name="connsiteY6" fmla="*/ 1432988 h 2376143"/>
              <a:gd name="connsiteX7" fmla="*/ 2743199 w 5477774"/>
              <a:gd name="connsiteY7" fmla="*/ 13942 h 2376143"/>
              <a:gd name="connsiteX8" fmla="*/ 3198961 w 5477774"/>
              <a:gd name="connsiteY8" fmla="*/ 1279151 h 2376143"/>
              <a:gd name="connsiteX9" fmla="*/ 3657599 w 5477774"/>
              <a:gd name="connsiteY9" fmla="*/ 13942 h 2376143"/>
              <a:gd name="connsiteX10" fmla="*/ 4106174 w 5477774"/>
              <a:gd name="connsiteY10" fmla="*/ 1182822 h 2376143"/>
              <a:gd name="connsiteX11" fmla="*/ 4571999 w 5477774"/>
              <a:gd name="connsiteY11" fmla="*/ 13942 h 2376143"/>
              <a:gd name="connsiteX12" fmla="*/ 5020574 w 5477774"/>
              <a:gd name="connsiteY12" fmla="*/ 1122437 h 2376143"/>
              <a:gd name="connsiteX13" fmla="*/ 5477774 w 5477774"/>
              <a:gd name="connsiteY13" fmla="*/ 760128 h 2376143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57599 w 5477774"/>
              <a:gd name="connsiteY9" fmla="*/ 10146 h 2372347"/>
              <a:gd name="connsiteX10" fmla="*/ 4106174 w 5477774"/>
              <a:gd name="connsiteY10" fmla="*/ 1179026 h 2372347"/>
              <a:gd name="connsiteX11" fmla="*/ 4571999 w 5477774"/>
              <a:gd name="connsiteY11" fmla="*/ 10146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86399"/>
              <a:gd name="connsiteY0" fmla="*/ 11503 h 2373703"/>
              <a:gd name="connsiteX1" fmla="*/ 228599 w 5486399"/>
              <a:gd name="connsiteY1" fmla="*/ 468703 h 2373703"/>
              <a:gd name="connsiteX2" fmla="*/ 457199 w 5486399"/>
              <a:gd name="connsiteY2" fmla="*/ 2373703 h 2373703"/>
              <a:gd name="connsiteX3" fmla="*/ 914399 w 5486399"/>
              <a:gd name="connsiteY3" fmla="*/ 11503 h 2373703"/>
              <a:gd name="connsiteX4" fmla="*/ 1371600 w 5486399"/>
              <a:gd name="connsiteY4" fmla="*/ 1687903 h 2373703"/>
              <a:gd name="connsiteX5" fmla="*/ 1828799 w 5486399"/>
              <a:gd name="connsiteY5" fmla="*/ 11502 h 2373703"/>
              <a:gd name="connsiteX6" fmla="*/ 2268747 w 5486399"/>
              <a:gd name="connsiteY6" fmla="*/ 1430548 h 2373703"/>
              <a:gd name="connsiteX7" fmla="*/ 2743199 w 5486399"/>
              <a:gd name="connsiteY7" fmla="*/ 11502 h 2373703"/>
              <a:gd name="connsiteX8" fmla="*/ 3198961 w 5486399"/>
              <a:gd name="connsiteY8" fmla="*/ 1276711 h 2373703"/>
              <a:gd name="connsiteX9" fmla="*/ 3657599 w 5486399"/>
              <a:gd name="connsiteY9" fmla="*/ 11502 h 2373703"/>
              <a:gd name="connsiteX10" fmla="*/ 4106174 w 5486399"/>
              <a:gd name="connsiteY10" fmla="*/ 1180382 h 2373703"/>
              <a:gd name="connsiteX11" fmla="*/ 4571999 w 5486399"/>
              <a:gd name="connsiteY11" fmla="*/ 11502 h 2373703"/>
              <a:gd name="connsiteX12" fmla="*/ 5020574 w 5486399"/>
              <a:gd name="connsiteY12" fmla="*/ 1119997 h 2373703"/>
              <a:gd name="connsiteX13" fmla="*/ 5486399 w 5486399"/>
              <a:gd name="connsiteY13" fmla="*/ 11502 h 2373703"/>
              <a:gd name="connsiteX0" fmla="*/ 0 w 5486399"/>
              <a:gd name="connsiteY0" fmla="*/ 11503 h 2373703"/>
              <a:gd name="connsiteX1" fmla="*/ 228599 w 5486399"/>
              <a:gd name="connsiteY1" fmla="*/ 468703 h 2373703"/>
              <a:gd name="connsiteX2" fmla="*/ 457199 w 5486399"/>
              <a:gd name="connsiteY2" fmla="*/ 2373703 h 2373703"/>
              <a:gd name="connsiteX3" fmla="*/ 914399 w 5486399"/>
              <a:gd name="connsiteY3" fmla="*/ 11503 h 2373703"/>
              <a:gd name="connsiteX4" fmla="*/ 1371600 w 5486399"/>
              <a:gd name="connsiteY4" fmla="*/ 1687903 h 2373703"/>
              <a:gd name="connsiteX5" fmla="*/ 1828799 w 5486399"/>
              <a:gd name="connsiteY5" fmla="*/ 11502 h 2373703"/>
              <a:gd name="connsiteX6" fmla="*/ 2268747 w 5486399"/>
              <a:gd name="connsiteY6" fmla="*/ 1430548 h 2373703"/>
              <a:gd name="connsiteX7" fmla="*/ 2743199 w 5486399"/>
              <a:gd name="connsiteY7" fmla="*/ 11502 h 2373703"/>
              <a:gd name="connsiteX8" fmla="*/ 3198961 w 5486399"/>
              <a:gd name="connsiteY8" fmla="*/ 1276711 h 2373703"/>
              <a:gd name="connsiteX9" fmla="*/ 3657599 w 5486399"/>
              <a:gd name="connsiteY9" fmla="*/ 11502 h 2373703"/>
              <a:gd name="connsiteX10" fmla="*/ 4106174 w 5486399"/>
              <a:gd name="connsiteY10" fmla="*/ 1180382 h 2373703"/>
              <a:gd name="connsiteX11" fmla="*/ 5020574 w 5486399"/>
              <a:gd name="connsiteY11" fmla="*/ 1119997 h 2373703"/>
              <a:gd name="connsiteX12" fmla="*/ 5486399 w 5486399"/>
              <a:gd name="connsiteY12" fmla="*/ 11502 h 2373703"/>
              <a:gd name="connsiteX0" fmla="*/ 0 w 5486399"/>
              <a:gd name="connsiteY0" fmla="*/ 26120 h 2388320"/>
              <a:gd name="connsiteX1" fmla="*/ 228599 w 5486399"/>
              <a:gd name="connsiteY1" fmla="*/ 483320 h 2388320"/>
              <a:gd name="connsiteX2" fmla="*/ 457199 w 5486399"/>
              <a:gd name="connsiteY2" fmla="*/ 2388320 h 2388320"/>
              <a:gd name="connsiteX3" fmla="*/ 914399 w 5486399"/>
              <a:gd name="connsiteY3" fmla="*/ 26120 h 2388320"/>
              <a:gd name="connsiteX4" fmla="*/ 1371600 w 5486399"/>
              <a:gd name="connsiteY4" fmla="*/ 1702520 h 2388320"/>
              <a:gd name="connsiteX5" fmla="*/ 1828799 w 5486399"/>
              <a:gd name="connsiteY5" fmla="*/ 26119 h 2388320"/>
              <a:gd name="connsiteX6" fmla="*/ 2268747 w 5486399"/>
              <a:gd name="connsiteY6" fmla="*/ 1445165 h 2388320"/>
              <a:gd name="connsiteX7" fmla="*/ 2743199 w 5486399"/>
              <a:gd name="connsiteY7" fmla="*/ 26119 h 2388320"/>
              <a:gd name="connsiteX8" fmla="*/ 3198961 w 5486399"/>
              <a:gd name="connsiteY8" fmla="*/ 1291328 h 2388320"/>
              <a:gd name="connsiteX9" fmla="*/ 3657599 w 5486399"/>
              <a:gd name="connsiteY9" fmla="*/ 26119 h 2388320"/>
              <a:gd name="connsiteX10" fmla="*/ 5020574 w 5486399"/>
              <a:gd name="connsiteY10" fmla="*/ 1134614 h 2388320"/>
              <a:gd name="connsiteX11" fmla="*/ 5486399 w 5486399"/>
              <a:gd name="connsiteY11" fmla="*/ 26119 h 2388320"/>
              <a:gd name="connsiteX0" fmla="*/ 0 w 5486399"/>
              <a:gd name="connsiteY0" fmla="*/ 279401 h 2641601"/>
              <a:gd name="connsiteX1" fmla="*/ 228599 w 5486399"/>
              <a:gd name="connsiteY1" fmla="*/ 736601 h 2641601"/>
              <a:gd name="connsiteX2" fmla="*/ 457199 w 5486399"/>
              <a:gd name="connsiteY2" fmla="*/ 2641601 h 2641601"/>
              <a:gd name="connsiteX3" fmla="*/ 914399 w 5486399"/>
              <a:gd name="connsiteY3" fmla="*/ 279401 h 2641601"/>
              <a:gd name="connsiteX4" fmla="*/ 1371600 w 5486399"/>
              <a:gd name="connsiteY4" fmla="*/ 1955801 h 2641601"/>
              <a:gd name="connsiteX5" fmla="*/ 1828799 w 5486399"/>
              <a:gd name="connsiteY5" fmla="*/ 279400 h 2641601"/>
              <a:gd name="connsiteX6" fmla="*/ 2743199 w 5486399"/>
              <a:gd name="connsiteY6" fmla="*/ 279400 h 2641601"/>
              <a:gd name="connsiteX7" fmla="*/ 3198961 w 5486399"/>
              <a:gd name="connsiteY7" fmla="*/ 1544609 h 2641601"/>
              <a:gd name="connsiteX8" fmla="*/ 3657599 w 5486399"/>
              <a:gd name="connsiteY8" fmla="*/ 279400 h 2641601"/>
              <a:gd name="connsiteX9" fmla="*/ 5020574 w 5486399"/>
              <a:gd name="connsiteY9" fmla="*/ 1387895 h 2641601"/>
              <a:gd name="connsiteX10" fmla="*/ 5486399 w 5486399"/>
              <a:gd name="connsiteY10" fmla="*/ 279400 h 2641601"/>
              <a:gd name="connsiteX0" fmla="*/ 0 w 5486399"/>
              <a:gd name="connsiteY0" fmla="*/ 68533 h 2430733"/>
              <a:gd name="connsiteX1" fmla="*/ 228599 w 5486399"/>
              <a:gd name="connsiteY1" fmla="*/ 525733 h 2430733"/>
              <a:gd name="connsiteX2" fmla="*/ 457199 w 5486399"/>
              <a:gd name="connsiteY2" fmla="*/ 2430733 h 2430733"/>
              <a:gd name="connsiteX3" fmla="*/ 914399 w 5486399"/>
              <a:gd name="connsiteY3" fmla="*/ 68533 h 2430733"/>
              <a:gd name="connsiteX4" fmla="*/ 1371600 w 5486399"/>
              <a:gd name="connsiteY4" fmla="*/ 1744933 h 2430733"/>
              <a:gd name="connsiteX5" fmla="*/ 1828799 w 5486399"/>
              <a:gd name="connsiteY5" fmla="*/ 68532 h 2430733"/>
              <a:gd name="connsiteX6" fmla="*/ 3198961 w 5486399"/>
              <a:gd name="connsiteY6" fmla="*/ 1333741 h 2430733"/>
              <a:gd name="connsiteX7" fmla="*/ 3657599 w 5486399"/>
              <a:gd name="connsiteY7" fmla="*/ 68532 h 2430733"/>
              <a:gd name="connsiteX8" fmla="*/ 5020574 w 5486399"/>
              <a:gd name="connsiteY8" fmla="*/ 1177027 h 2430733"/>
              <a:gd name="connsiteX9" fmla="*/ 5486399 w 5486399"/>
              <a:gd name="connsiteY9" fmla="*/ 68532 h 2430733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914399 w 5486399"/>
              <a:gd name="connsiteY3" fmla="*/ 144732 h 2506932"/>
              <a:gd name="connsiteX4" fmla="*/ 1371600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914399 w 5486399"/>
              <a:gd name="connsiteY3" fmla="*/ 144732 h 2506932"/>
              <a:gd name="connsiteX4" fmla="*/ 2514599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1828799 w 5486399"/>
              <a:gd name="connsiteY3" fmla="*/ 144732 h 2506932"/>
              <a:gd name="connsiteX4" fmla="*/ 2514599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1973532"/>
              <a:gd name="connsiteX1" fmla="*/ 228599 w 5486399"/>
              <a:gd name="connsiteY1" fmla="*/ 601932 h 1973532"/>
              <a:gd name="connsiteX2" fmla="*/ 914399 w 5486399"/>
              <a:gd name="connsiteY2" fmla="*/ 1973532 h 1973532"/>
              <a:gd name="connsiteX3" fmla="*/ 1828799 w 5486399"/>
              <a:gd name="connsiteY3" fmla="*/ 144732 h 1973532"/>
              <a:gd name="connsiteX4" fmla="*/ 2514599 w 5486399"/>
              <a:gd name="connsiteY4" fmla="*/ 1821132 h 1973532"/>
              <a:gd name="connsiteX5" fmla="*/ 2819399 w 5486399"/>
              <a:gd name="connsiteY5" fmla="*/ 68532 h 1973532"/>
              <a:gd name="connsiteX6" fmla="*/ 3198961 w 5486399"/>
              <a:gd name="connsiteY6" fmla="*/ 1409940 h 1973532"/>
              <a:gd name="connsiteX7" fmla="*/ 3657599 w 5486399"/>
              <a:gd name="connsiteY7" fmla="*/ 144731 h 1973532"/>
              <a:gd name="connsiteX8" fmla="*/ 5020574 w 5486399"/>
              <a:gd name="connsiteY8" fmla="*/ 1253226 h 1973532"/>
              <a:gd name="connsiteX9" fmla="*/ 5486399 w 5486399"/>
              <a:gd name="connsiteY9" fmla="*/ 144731 h 1973532"/>
              <a:gd name="connsiteX0" fmla="*/ 0 w 5486399"/>
              <a:gd name="connsiteY0" fmla="*/ 144732 h 1975133"/>
              <a:gd name="connsiteX1" fmla="*/ 228599 w 5486399"/>
              <a:gd name="connsiteY1" fmla="*/ 601932 h 1975133"/>
              <a:gd name="connsiteX2" fmla="*/ 914399 w 5486399"/>
              <a:gd name="connsiteY2" fmla="*/ 1973532 h 1975133"/>
              <a:gd name="connsiteX3" fmla="*/ 1828799 w 5486399"/>
              <a:gd name="connsiteY3" fmla="*/ 144732 h 1975133"/>
              <a:gd name="connsiteX4" fmla="*/ 2514599 w 5486399"/>
              <a:gd name="connsiteY4" fmla="*/ 1821132 h 1975133"/>
              <a:gd name="connsiteX5" fmla="*/ 2819399 w 5486399"/>
              <a:gd name="connsiteY5" fmla="*/ 68532 h 1975133"/>
              <a:gd name="connsiteX6" fmla="*/ 3198961 w 5486399"/>
              <a:gd name="connsiteY6" fmla="*/ 1409940 h 1975133"/>
              <a:gd name="connsiteX7" fmla="*/ 3657599 w 5486399"/>
              <a:gd name="connsiteY7" fmla="*/ 144731 h 1975133"/>
              <a:gd name="connsiteX8" fmla="*/ 5020574 w 5486399"/>
              <a:gd name="connsiteY8" fmla="*/ 1253226 h 1975133"/>
              <a:gd name="connsiteX9" fmla="*/ 5486399 w 5486399"/>
              <a:gd name="connsiteY9" fmla="*/ 144731 h 1975133"/>
              <a:gd name="connsiteX0" fmla="*/ 0 w 5486399"/>
              <a:gd name="connsiteY0" fmla="*/ 144732 h 1983459"/>
              <a:gd name="connsiteX1" fmla="*/ 228599 w 5486399"/>
              <a:gd name="connsiteY1" fmla="*/ 601932 h 1983459"/>
              <a:gd name="connsiteX2" fmla="*/ 914399 w 5486399"/>
              <a:gd name="connsiteY2" fmla="*/ 1973532 h 1983459"/>
              <a:gd name="connsiteX3" fmla="*/ 1828799 w 5486399"/>
              <a:gd name="connsiteY3" fmla="*/ 144732 h 1983459"/>
              <a:gd name="connsiteX4" fmla="*/ 2514599 w 5486399"/>
              <a:gd name="connsiteY4" fmla="*/ 1821132 h 1983459"/>
              <a:gd name="connsiteX5" fmla="*/ 2819399 w 5486399"/>
              <a:gd name="connsiteY5" fmla="*/ 68532 h 1983459"/>
              <a:gd name="connsiteX6" fmla="*/ 3198961 w 5486399"/>
              <a:gd name="connsiteY6" fmla="*/ 1409940 h 1983459"/>
              <a:gd name="connsiteX7" fmla="*/ 3657599 w 5486399"/>
              <a:gd name="connsiteY7" fmla="*/ 144731 h 1983459"/>
              <a:gd name="connsiteX8" fmla="*/ 5020574 w 5486399"/>
              <a:gd name="connsiteY8" fmla="*/ 1253226 h 1983459"/>
              <a:gd name="connsiteX9" fmla="*/ 5486399 w 5486399"/>
              <a:gd name="connsiteY9" fmla="*/ 144731 h 1983459"/>
              <a:gd name="connsiteX0" fmla="*/ 0 w 5486399"/>
              <a:gd name="connsiteY0" fmla="*/ 144732 h 1983459"/>
              <a:gd name="connsiteX1" fmla="*/ 228599 w 5486399"/>
              <a:gd name="connsiteY1" fmla="*/ 525732 h 1983459"/>
              <a:gd name="connsiteX2" fmla="*/ 914399 w 5486399"/>
              <a:gd name="connsiteY2" fmla="*/ 1973532 h 1983459"/>
              <a:gd name="connsiteX3" fmla="*/ 1828799 w 5486399"/>
              <a:gd name="connsiteY3" fmla="*/ 144732 h 1983459"/>
              <a:gd name="connsiteX4" fmla="*/ 2514599 w 5486399"/>
              <a:gd name="connsiteY4" fmla="*/ 1821132 h 1983459"/>
              <a:gd name="connsiteX5" fmla="*/ 2819399 w 5486399"/>
              <a:gd name="connsiteY5" fmla="*/ 68532 h 1983459"/>
              <a:gd name="connsiteX6" fmla="*/ 3198961 w 5486399"/>
              <a:gd name="connsiteY6" fmla="*/ 1409940 h 1983459"/>
              <a:gd name="connsiteX7" fmla="*/ 3657599 w 5486399"/>
              <a:gd name="connsiteY7" fmla="*/ 144731 h 1983459"/>
              <a:gd name="connsiteX8" fmla="*/ 5020574 w 5486399"/>
              <a:gd name="connsiteY8" fmla="*/ 1253226 h 1983459"/>
              <a:gd name="connsiteX9" fmla="*/ 5486399 w 5486399"/>
              <a:gd name="connsiteY9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2037079"/>
              <a:gd name="connsiteX1" fmla="*/ 914399 w 5486399"/>
              <a:gd name="connsiteY1" fmla="*/ 1973532 h 2037079"/>
              <a:gd name="connsiteX2" fmla="*/ 1828799 w 5486399"/>
              <a:gd name="connsiteY2" fmla="*/ 144732 h 2037079"/>
              <a:gd name="connsiteX3" fmla="*/ 2743199 w 5486399"/>
              <a:gd name="connsiteY3" fmla="*/ 1973532 h 2037079"/>
              <a:gd name="connsiteX4" fmla="*/ 2819399 w 5486399"/>
              <a:gd name="connsiteY4" fmla="*/ 68532 h 2037079"/>
              <a:gd name="connsiteX5" fmla="*/ 3198961 w 5486399"/>
              <a:gd name="connsiteY5" fmla="*/ 1409940 h 2037079"/>
              <a:gd name="connsiteX6" fmla="*/ 3657599 w 5486399"/>
              <a:gd name="connsiteY6" fmla="*/ 144731 h 2037079"/>
              <a:gd name="connsiteX7" fmla="*/ 5020574 w 5486399"/>
              <a:gd name="connsiteY7" fmla="*/ 1253226 h 2037079"/>
              <a:gd name="connsiteX8" fmla="*/ 5486399 w 5486399"/>
              <a:gd name="connsiteY8" fmla="*/ 144731 h 2037079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4571999 w 5486399"/>
              <a:gd name="connsiteY5" fmla="*/ 1821132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4571999 w 5486399"/>
              <a:gd name="connsiteY5" fmla="*/ 1821132 h 1973532"/>
              <a:gd name="connsiteX6" fmla="*/ 4876799 w 5486399"/>
              <a:gd name="connsiteY6" fmla="*/ 68532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381000 h 2209800"/>
              <a:gd name="connsiteX1" fmla="*/ 914399 w 5486399"/>
              <a:gd name="connsiteY1" fmla="*/ 2209800 h 2209800"/>
              <a:gd name="connsiteX2" fmla="*/ 1828799 w 5486399"/>
              <a:gd name="connsiteY2" fmla="*/ 381000 h 2209800"/>
              <a:gd name="connsiteX3" fmla="*/ 2743199 w 5486399"/>
              <a:gd name="connsiteY3" fmla="*/ 2209800 h 2209800"/>
              <a:gd name="connsiteX4" fmla="*/ 3657599 w 5486399"/>
              <a:gd name="connsiteY4" fmla="*/ 381000 h 2209800"/>
              <a:gd name="connsiteX5" fmla="*/ 4571999 w 5486399"/>
              <a:gd name="connsiteY5" fmla="*/ 2209800 h 2209800"/>
              <a:gd name="connsiteX6" fmla="*/ 4876799 w 5486399"/>
              <a:gd name="connsiteY6" fmla="*/ 304800 h 2209800"/>
              <a:gd name="connsiteX7" fmla="*/ 5486399 w 5486399"/>
              <a:gd name="connsiteY7" fmla="*/ 380999 h 2209800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399" h="1836596">
                <a:moveTo>
                  <a:pt x="0" y="7796"/>
                </a:moveTo>
                <a:cubicBezTo>
                  <a:pt x="488950" y="7796"/>
                  <a:pt x="450849" y="1836596"/>
                  <a:pt x="914399" y="1836596"/>
                </a:cubicBezTo>
                <a:cubicBezTo>
                  <a:pt x="1333388" y="1827473"/>
                  <a:pt x="1416062" y="5550"/>
                  <a:pt x="1828799" y="7796"/>
                </a:cubicBezTo>
                <a:cubicBezTo>
                  <a:pt x="2277133" y="10312"/>
                  <a:pt x="2301961" y="1830293"/>
                  <a:pt x="2743199" y="1836596"/>
                </a:cubicBezTo>
                <a:cubicBezTo>
                  <a:pt x="3234306" y="1836117"/>
                  <a:pt x="3203672" y="0"/>
                  <a:pt x="3657599" y="7796"/>
                </a:cubicBezTo>
                <a:cubicBezTo>
                  <a:pt x="4120909" y="9114"/>
                  <a:pt x="4127499" y="1830246"/>
                  <a:pt x="4571999" y="1836596"/>
                </a:cubicBezTo>
                <a:cubicBezTo>
                  <a:pt x="4876799" y="1836596"/>
                  <a:pt x="5067299" y="7795"/>
                  <a:pt x="5486399" y="7795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42431" y="5334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5168" y="3657600"/>
            <a:ext cx="32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75031" y="4267200"/>
            <a:ext cx="3362" cy="914400"/>
          </a:xfrm>
          <a:prstGeom prst="straightConnector1">
            <a:avLst/>
          </a:prstGeom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4495800"/>
            <a:ext cx="32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4659" y="3886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cs typeface="Times New Roman"/>
              </a:rPr>
              <a:t>z(t)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423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всеки </a:t>
            </a:r>
            <a:r>
              <a:rPr lang="bg-BG" dirty="0" err="1"/>
              <a:t>топащ</a:t>
            </a:r>
            <a:r>
              <a:rPr lang="bg-BG" dirty="0"/>
              <a:t> се обект определяме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Вектор на хоризонталната скорост </a:t>
            </a:r>
            <a:r>
              <a:rPr lang="en-US" b="1" dirty="0"/>
              <a:t>v</a:t>
            </a:r>
          </a:p>
          <a:p>
            <a:pPr lvl="1"/>
            <a:r>
              <a:rPr lang="bg-BG" dirty="0"/>
              <a:t>Скорост на самото </a:t>
            </a:r>
            <a:r>
              <a:rPr lang="bg-BG" dirty="0" err="1"/>
              <a:t>топане</a:t>
            </a:r>
            <a:r>
              <a:rPr lang="bg-BG" dirty="0"/>
              <a:t> </a:t>
            </a:r>
            <a:r>
              <a:rPr lang="en-US" b="1" dirty="0"/>
              <a:t>s</a:t>
            </a:r>
          </a:p>
          <a:p>
            <a:pPr lvl="1"/>
            <a:r>
              <a:rPr lang="bg-BG" dirty="0"/>
              <a:t>Отместване във времето </a:t>
            </a:r>
            <a:r>
              <a:rPr lang="en-US" b="1" dirty="0"/>
              <a:t>a</a:t>
            </a:r>
          </a:p>
          <a:p>
            <a:pPr lvl="1"/>
            <a:r>
              <a:rPr lang="bg-BG" dirty="0"/>
              <a:t>Амплитуда на </a:t>
            </a:r>
            <a:r>
              <a:rPr lang="bg-BG" dirty="0" err="1"/>
              <a:t>топането</a:t>
            </a:r>
            <a:r>
              <a:rPr lang="bg-BG" dirty="0"/>
              <a:t> </a:t>
            </a:r>
            <a:r>
              <a:rPr lang="en-US" b="1" dirty="0"/>
              <a:t>h</a:t>
            </a:r>
          </a:p>
          <a:p>
            <a:pPr lvl="1"/>
            <a:endParaRPr lang="en-US" dirty="0"/>
          </a:p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Хоризонталното е подобно на отблъсване</a:t>
            </a:r>
          </a:p>
          <a:p>
            <a:pPr lvl="1"/>
            <a:r>
              <a:rPr lang="bg-BG" dirty="0"/>
              <a:t>Вертикалното е по синусоида – симулира гравитация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648200"/>
            <a:ext cx="8534400" cy="1905000"/>
          </a:xfrm>
          <a:prstGeom prst="snip2DiagRect">
            <a:avLst>
              <a:gd name="adj1" fmla="val 0"/>
              <a:gd name="adj2" fmla="val 1551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[cos(a),sin(a)];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вектор на скоростта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random(1.5,2.5);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скорост на </a:t>
            </a:r>
            <a:r>
              <a:rPr lang="bg-BG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топане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random(0,2*PI);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отместване във времето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random(20,40);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амплитуда на </a:t>
            </a:r>
            <a:r>
              <a:rPr lang="bg-BG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топане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= -20+o.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(sin(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time+o.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0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0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Физика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Физика в компютърната графика</a:t>
            </a:r>
          </a:p>
          <a:p>
            <a:pPr lvl="1"/>
            <a:r>
              <a:rPr lang="bg-BG" dirty="0"/>
              <a:t>Създава чувство за реалност</a:t>
            </a:r>
          </a:p>
          <a:p>
            <a:pPr lvl="1"/>
            <a:r>
              <a:rPr lang="bg-BG" dirty="0"/>
              <a:t>Поддържа естествено поведение на обектите</a:t>
            </a:r>
          </a:p>
          <a:p>
            <a:pPr lvl="1"/>
            <a:endParaRPr lang="bg-BG" dirty="0"/>
          </a:p>
          <a:p>
            <a:r>
              <a:rPr lang="bg-BG" dirty="0"/>
              <a:t>Физически точно моделиране</a:t>
            </a:r>
          </a:p>
          <a:p>
            <a:pPr lvl="1"/>
            <a:r>
              <a:rPr lang="bg-BG" dirty="0"/>
              <a:t>Създава се точен модел</a:t>
            </a:r>
          </a:p>
          <a:p>
            <a:pPr lvl="1"/>
            <a:r>
              <a:rPr lang="bg-BG" dirty="0"/>
              <a:t>Често е по-трудно за реализация</a:t>
            </a:r>
          </a:p>
          <a:p>
            <a:pPr lvl="1"/>
            <a:endParaRPr lang="bg-BG" dirty="0"/>
          </a:p>
          <a:p>
            <a:r>
              <a:rPr lang="bg-BG" dirty="0"/>
              <a:t>Приближено моделиране</a:t>
            </a:r>
          </a:p>
          <a:p>
            <a:pPr lvl="1"/>
            <a:r>
              <a:rPr lang="bg-BG" dirty="0"/>
              <a:t>Физичните явления се моделират приближено</a:t>
            </a:r>
          </a:p>
          <a:p>
            <a:pPr lvl="1"/>
            <a:r>
              <a:rPr lang="bg-BG" dirty="0"/>
              <a:t>Физически неточно, но визуално приемливо</a:t>
            </a:r>
          </a:p>
          <a:p>
            <a:pPr lvl="1"/>
            <a:r>
              <a:rPr lang="bg-BG" dirty="0"/>
              <a:t>Прилага се, ако изчисленията се олекотяват значително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411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Балистика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568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Балистика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Основи</a:t>
                </a:r>
              </a:p>
              <a:p>
                <a:pPr lvl="1"/>
                <a:r>
                  <a:rPr lang="bg-BG" dirty="0"/>
                  <a:t>Движение по парабола под влияние само на гравитацията</a:t>
                </a:r>
              </a:p>
              <a:p>
                <a:pPr lvl="1"/>
                <a:r>
                  <a:rPr lang="bg-BG" dirty="0"/>
                  <a:t>Необходими данни са началното положение и скоростта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Изчисляване на параболата</a:t>
                </a:r>
              </a:p>
              <a:p>
                <a:pPr lvl="1"/>
                <a:r>
                  <a:rPr lang="bg-BG" dirty="0"/>
                  <a:t>Чрез уравнение</a:t>
                </a: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Чрез </a:t>
                </a:r>
                <a:r>
                  <a:rPr lang="bg-BG" dirty="0" err="1"/>
                  <a:t>постъпково</a:t>
                </a:r>
                <a:r>
                  <a:rPr lang="bg-BG" dirty="0"/>
                  <a:t> изчисление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𝑐𝑜𝑛𝑠𝑡</m:t>
                      </m:r>
                    </m:oMath>
                  </m:oMathPara>
                </a14:m>
                <a:endParaRPr lang="en-US" sz="2400" b="0" i="1" dirty="0">
                  <a:effectLst/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effectLst/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effectLst/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400" b="0" dirty="0">
                  <a:effectLst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effectLst/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309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Гейзер от тухли</a:t>
            </a:r>
          </a:p>
          <a:p>
            <a:pPr lvl="1"/>
            <a:r>
              <a:rPr lang="bg-BG" dirty="0"/>
              <a:t>Тухли извират от една точка</a:t>
            </a:r>
          </a:p>
          <a:p>
            <a:pPr lvl="1"/>
            <a:r>
              <a:rPr lang="bg-BG" dirty="0"/>
              <a:t>Случайна посока, но преобладаващо нагоре</a:t>
            </a:r>
          </a:p>
          <a:p>
            <a:pPr lvl="1"/>
            <a:r>
              <a:rPr lang="bg-BG" dirty="0"/>
              <a:t>Движат се по парабола</a:t>
            </a:r>
          </a:p>
          <a:p>
            <a:pPr lvl="1"/>
            <a:r>
              <a:rPr lang="bg-BG" dirty="0"/>
              <a:t>След падане на тухла, тя извира отново</a:t>
            </a:r>
          </a:p>
          <a:p>
            <a:pPr lvl="1"/>
            <a:endParaRPr lang="bg-BG" dirty="0"/>
          </a:p>
          <a:p>
            <a:r>
              <a:rPr lang="bg-BG" dirty="0"/>
              <a:t>Още изисквания</a:t>
            </a:r>
          </a:p>
          <a:p>
            <a:pPr lvl="1"/>
            <a:r>
              <a:rPr lang="bg-BG" dirty="0"/>
              <a:t>Цветовете да са кафеникави</a:t>
            </a:r>
          </a:p>
          <a:p>
            <a:pPr lvl="1"/>
            <a:r>
              <a:rPr lang="bg-BG" dirty="0"/>
              <a:t>При летенето тухлите да се въртят</a:t>
            </a:r>
          </a:p>
          <a:p>
            <a:pPr lvl="1"/>
            <a:r>
              <a:rPr lang="bg-BG" dirty="0"/>
              <a:t>Да има клас </a:t>
            </a:r>
            <a:r>
              <a:rPr lang="en-US" b="1" dirty="0"/>
              <a:t>Brick</a:t>
            </a:r>
            <a:r>
              <a:rPr lang="bg-BG" dirty="0"/>
              <a:t>, в който е кодирано движението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233453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  <a:p>
            <a:pPr lvl="1"/>
            <a:r>
              <a:rPr lang="bg-BG" dirty="0"/>
              <a:t>Обектът </a:t>
            </a:r>
            <a:r>
              <a:rPr lang="en-US" b="1" dirty="0"/>
              <a:t>Brick</a:t>
            </a:r>
            <a:r>
              <a:rPr lang="bg-BG" dirty="0"/>
              <a:t> ще е подобен на </a:t>
            </a:r>
            <a:r>
              <a:rPr lang="en-US" b="1" dirty="0"/>
              <a:t>Cuboid</a:t>
            </a:r>
          </a:p>
          <a:p>
            <a:pPr lvl="1"/>
            <a:r>
              <a:rPr lang="bg-BG" dirty="0"/>
              <a:t>Конструкторът е без параметри</a:t>
            </a:r>
          </a:p>
          <a:p>
            <a:pPr lvl="1"/>
            <a:r>
              <a:rPr lang="bg-BG" dirty="0"/>
              <a:t>Завъртането е в</a:t>
            </a:r>
            <a:r>
              <a:rPr lang="en-US" dirty="0"/>
              <a:t> </a:t>
            </a:r>
            <a:r>
              <a:rPr lang="en-US" b="1" dirty="0"/>
              <a:t>rot</a:t>
            </a:r>
            <a:r>
              <a:rPr lang="en-US" dirty="0"/>
              <a:t>,</a:t>
            </a:r>
            <a:r>
              <a:rPr lang="bg-BG" dirty="0"/>
              <a:t> а скоростта на завъртане е във</a:t>
            </a:r>
            <a:r>
              <a:rPr lang="en-US" dirty="0"/>
              <a:t> </a:t>
            </a:r>
            <a:r>
              <a:rPr lang="en-US" b="1" dirty="0" err="1"/>
              <a:t>vRot</a:t>
            </a:r>
            <a:endParaRPr lang="en-US" b="1" dirty="0"/>
          </a:p>
          <a:p>
            <a:pPr lvl="1"/>
            <a:r>
              <a:rPr lang="bg-BG" dirty="0"/>
              <a:t>Скоростта на движение на тухлата е във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bg-BG" dirty="0"/>
              <a:t> като по</a:t>
            </a:r>
            <a:r>
              <a:rPr lang="en-US" dirty="0"/>
              <a:t> Z</a:t>
            </a:r>
            <a:r>
              <a:rPr lang="bg-BG" dirty="0"/>
              <a:t> е изкуствено засилено двукратно</a:t>
            </a:r>
          </a:p>
          <a:p>
            <a:pPr lvl="1"/>
            <a:r>
              <a:rPr lang="bg-BG" dirty="0"/>
              <a:t>За графичен примитив се ползва каноничния куб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124200"/>
            <a:ext cx="8534400" cy="34290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[0,0,-10];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[random(0.4,0.6),random(0.1,0.3),random(0,0.25)];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[random(50,100),random(50,100),random(50,100)];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random(0,2*PI);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radians(random(50,90));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[cos(a)*cos(b),sin(a)*cos(b),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sin(b)];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(!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869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тухлата</a:t>
            </a:r>
            <a:endParaRPr lang="en-US" dirty="0"/>
          </a:p>
          <a:p>
            <a:pPr lvl="1"/>
            <a:r>
              <a:rPr lang="bg-BG" dirty="0"/>
              <a:t>Аналогично на рисуването на </a:t>
            </a:r>
            <a:r>
              <a:rPr lang="en-US" b="1" dirty="0"/>
              <a:t>Cuboid</a:t>
            </a:r>
            <a:endParaRPr lang="bg-BG" b="1" dirty="0"/>
          </a:p>
          <a:p>
            <a:pPr lvl="1"/>
            <a:r>
              <a:rPr lang="bg-BG" dirty="0"/>
              <a:t>Размерът на тухлата е фиксиран на </a:t>
            </a:r>
            <a:r>
              <a:rPr lang="en-US" dirty="0"/>
              <a:t>1.6x1x0.6</a:t>
            </a:r>
          </a:p>
          <a:p>
            <a:pPr lvl="1"/>
            <a:r>
              <a:rPr lang="bg-BG" dirty="0"/>
              <a:t>Между транслацията и мащабирането се извършва ротация по три оси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124200"/>
            <a:ext cx="8534400" cy="34290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gl.vertexAttrib3fv(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aColor,this.color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translate(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scale(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[1.6,1.0,0.6]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68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на тухлата</a:t>
            </a:r>
            <a:endParaRPr lang="en-US" dirty="0"/>
          </a:p>
          <a:p>
            <a:pPr lvl="1"/>
            <a:r>
              <a:rPr lang="bg-BG" dirty="0"/>
              <a:t>Метод </a:t>
            </a:r>
            <a:r>
              <a:rPr lang="en-US" b="1" dirty="0"/>
              <a:t>move</a:t>
            </a:r>
            <a:r>
              <a:rPr lang="bg-BG" dirty="0"/>
              <a:t> с параметър изминало време </a:t>
            </a:r>
            <a:r>
              <a:rPr lang="en-US" b="1" dirty="0" err="1"/>
              <a:t>dT</a:t>
            </a:r>
            <a:endParaRPr lang="en-US" b="1" dirty="0"/>
          </a:p>
          <a:p>
            <a:pPr lvl="1"/>
            <a:r>
              <a:rPr lang="bg-BG" dirty="0"/>
              <a:t>Премества центъра според скоростта </a:t>
            </a:r>
            <a:r>
              <a:rPr lang="en-US" b="1" dirty="0"/>
              <a:t>v</a:t>
            </a:r>
          </a:p>
          <a:p>
            <a:pPr lvl="1"/>
            <a:r>
              <a:rPr lang="bg-BG" dirty="0"/>
              <a:t>Актуализира вертикалната скорост с ускорение -0.8</a:t>
            </a:r>
          </a:p>
          <a:p>
            <a:pPr lvl="1"/>
            <a:r>
              <a:rPr lang="bg-BG" dirty="0"/>
              <a:t>Променя завъртането </a:t>
            </a:r>
            <a:r>
              <a:rPr lang="en-US" b="1" dirty="0"/>
              <a:t>rot</a:t>
            </a:r>
            <a:r>
              <a:rPr lang="en-US" dirty="0"/>
              <a:t> </a:t>
            </a:r>
            <a:r>
              <a:rPr lang="bg-BG" dirty="0"/>
              <a:t>със скоростта на завъртане </a:t>
            </a:r>
            <a:r>
              <a:rPr lang="en-US" b="1" dirty="0" err="1"/>
              <a:t>vRot</a:t>
            </a:r>
            <a:endParaRPr lang="en-US" b="1" dirty="0"/>
          </a:p>
          <a:p>
            <a:pPr lvl="1"/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вертикално тухлата е под -20 и пада надолу, тогава се премества в началото и се дава нова скорост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124200"/>
            <a:ext cx="8534400" cy="34290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move(dT)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8*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[j]*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-= 0.8*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[j]*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[2]&lt;-20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[2]&lt;0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[0,0,-10];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random(0,2*PI);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radians(random(60,90));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[cos(a)*cos(b),sin(a)*cos(b),2*sin(b)];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220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535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Скачане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Моделиране на скачане</a:t>
            </a:r>
          </a:p>
          <a:p>
            <a:pPr lvl="1"/>
            <a:r>
              <a:rPr lang="bg-BG" dirty="0"/>
              <a:t>По същество това е балистична крива</a:t>
            </a:r>
          </a:p>
          <a:p>
            <a:pPr lvl="1"/>
            <a:r>
              <a:rPr lang="bg-BG" dirty="0"/>
              <a:t>Точен модел – с парабола</a:t>
            </a:r>
          </a:p>
          <a:p>
            <a:pPr lvl="1"/>
            <a:r>
              <a:rPr lang="bg-BG" dirty="0"/>
              <a:t>Приближени модели – с елипса, с тригонометрична функция или с </a:t>
            </a:r>
            <a:r>
              <a:rPr lang="bg-BG" dirty="0" err="1"/>
              <a:t>постъпково</a:t>
            </a:r>
            <a:r>
              <a:rPr lang="bg-BG" dirty="0"/>
              <a:t> изчисляване</a:t>
            </a:r>
          </a:p>
          <a:p>
            <a:pPr lvl="1"/>
            <a:endParaRPr lang="bg-BG" dirty="0"/>
          </a:p>
          <a:p>
            <a:r>
              <a:rPr lang="bg-BG" dirty="0"/>
              <a:t>При (</a:t>
            </a:r>
            <a:r>
              <a:rPr lang="bg-BG" dirty="0" err="1"/>
              <a:t>пре-</a:t>
            </a:r>
            <a:r>
              <a:rPr lang="bg-BG" dirty="0"/>
              <a:t>)скачане</a:t>
            </a:r>
          </a:p>
          <a:p>
            <a:pPr lvl="1"/>
            <a:r>
              <a:rPr lang="bg-BG" dirty="0"/>
              <a:t>Обикновено се извършва в по-ранен момент спрямо евентуалния удар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5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Прескачане на препятствия</a:t>
            </a:r>
          </a:p>
          <a:p>
            <a:pPr lvl="1"/>
            <a:r>
              <a:rPr lang="bg-BG" dirty="0"/>
              <a:t>Четири прегради се движат в кръг</a:t>
            </a:r>
          </a:p>
          <a:p>
            <a:pPr lvl="1"/>
            <a:r>
              <a:rPr lang="bg-BG" dirty="0"/>
              <a:t>Топчета се движат срещу тях и ги прескачат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Преградите са 2 перпендикулярни сплескани сфероида</a:t>
            </a:r>
          </a:p>
          <a:p>
            <a:pPr lvl="1"/>
            <a:r>
              <a:rPr lang="bg-BG" dirty="0"/>
              <a:t>Ако на ъгъл </a:t>
            </a:r>
            <a:r>
              <a:rPr lang="el-GR" b="1" dirty="0">
                <a:latin typeface="Arial"/>
                <a:cs typeface="Arial"/>
              </a:rPr>
              <a:t>α</a:t>
            </a:r>
            <a:r>
              <a:rPr lang="en-US" dirty="0"/>
              <a:t> </a:t>
            </a:r>
            <a:r>
              <a:rPr lang="bg-BG" dirty="0"/>
              <a:t>има преграда, то другите са на </a:t>
            </a:r>
            <a:r>
              <a:rPr lang="el-GR" b="1" dirty="0">
                <a:latin typeface="Arial"/>
                <a:cs typeface="Arial"/>
              </a:rPr>
              <a:t>α</a:t>
            </a:r>
            <a:r>
              <a:rPr lang="en-US" b="1" dirty="0"/>
              <a:t>+90</a:t>
            </a:r>
            <a:r>
              <a:rPr lang="en-US" b="1" dirty="0">
                <a:sym typeface="Symbol"/>
              </a:rPr>
              <a:t></a:t>
            </a:r>
            <a:r>
              <a:rPr lang="en-US" dirty="0"/>
              <a:t>, </a:t>
            </a:r>
            <a:r>
              <a:rPr lang="el-GR" b="1" dirty="0">
                <a:latin typeface="Arial"/>
                <a:cs typeface="Arial"/>
              </a:rPr>
              <a:t>α</a:t>
            </a:r>
            <a:r>
              <a:rPr lang="en-US" b="1" dirty="0"/>
              <a:t>+</a:t>
            </a:r>
            <a:r>
              <a:rPr lang="bg-BG" b="1" dirty="0"/>
              <a:t>180</a:t>
            </a:r>
            <a:r>
              <a:rPr lang="en-US" b="1" dirty="0">
                <a:sym typeface="Symbol"/>
              </a:rPr>
              <a:t></a:t>
            </a:r>
            <a:r>
              <a:rPr lang="en-US" b="1" dirty="0"/>
              <a:t> </a:t>
            </a:r>
            <a:r>
              <a:rPr lang="bg-BG" dirty="0"/>
              <a:t>и </a:t>
            </a:r>
            <a:r>
              <a:rPr lang="el-GR" b="1" dirty="0">
                <a:latin typeface="Arial"/>
                <a:cs typeface="Arial"/>
              </a:rPr>
              <a:t>α</a:t>
            </a:r>
            <a:r>
              <a:rPr lang="en-US" b="1" dirty="0"/>
              <a:t>+270</a:t>
            </a:r>
            <a:r>
              <a:rPr lang="en-US" b="1" dirty="0">
                <a:sym typeface="Symbol"/>
              </a:rPr>
              <a:t></a:t>
            </a:r>
          </a:p>
          <a:p>
            <a:pPr lvl="1"/>
            <a:r>
              <a:rPr lang="bg-BG" dirty="0">
                <a:sym typeface="Symbol"/>
              </a:rPr>
              <a:t>Всяко топче знае положението си като ъгъл и то се сверява с 4-те ъгъла с прегради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565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Самото прескачане</a:t>
                </a:r>
              </a:p>
              <a:p>
                <a:pPr lvl="1"/>
                <a:r>
                  <a:rPr lang="bg-BG" dirty="0"/>
                  <a:t>Симулация с </a:t>
                </a:r>
                <a:r>
                  <a:rPr lang="en-US" b="1" dirty="0"/>
                  <a:t>cos(x)</a:t>
                </a:r>
                <a:r>
                  <a:rPr lang="bg-BG" dirty="0"/>
                  <a:t> в интервала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Параметри на скока: ширина </a:t>
                </a:r>
                <a:r>
                  <a:rPr lang="en-US" b="1" dirty="0"/>
                  <a:t>d</a:t>
                </a:r>
                <a:r>
                  <a:rPr lang="bg-BG" dirty="0"/>
                  <a:t> и височина </a:t>
                </a:r>
                <a:r>
                  <a:rPr lang="en-US" b="1" dirty="0"/>
                  <a:t>h</a:t>
                </a:r>
                <a:endParaRPr lang="bg-BG" dirty="0"/>
              </a:p>
              <a:p>
                <a:pPr lvl="1"/>
                <a:r>
                  <a:rPr lang="bg-BG" dirty="0"/>
                  <a:t>Ъглово разстояние </a:t>
                </a:r>
                <a:r>
                  <a:rPr lang="en-US" b="1" dirty="0"/>
                  <a:t>x</a:t>
                </a:r>
                <a:r>
                  <a:rPr lang="bg-BG" dirty="0"/>
                  <a:t> до препятствието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555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h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  <a:sym typeface="Symbol"/>
                                </a:rPr>
                                <m:t>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effectLst/>
                                  <a:latin typeface="Cambria Math"/>
                                  <a:sym typeface="Symbol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  <a:sym typeface="Symbol"/>
                                </a:rPr>
                                <m:t>            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0 :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  <a:sym typeface="Symbol"/>
                                </a:rPr>
                                <m:t>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  <a:sym typeface="Symbol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743200" y="5867400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72000" y="4267200"/>
            <a:ext cx="0" cy="1752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4114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cs typeface="Times New Roman"/>
              </a:rPr>
              <a:t>z</a:t>
            </a:r>
            <a:endParaRPr lang="en-US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3665622" y="4648198"/>
            <a:ext cx="1808746" cy="121585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  <a:gd name="connsiteX0" fmla="*/ 0 w 1137355"/>
              <a:gd name="connsiteY0" fmla="*/ 762032 h 762032"/>
              <a:gd name="connsiteX1" fmla="*/ 1026842 w 1137355"/>
              <a:gd name="connsiteY1" fmla="*/ 97642 h 762032"/>
              <a:gd name="connsiteX2" fmla="*/ 1137355 w 1137355"/>
              <a:gd name="connsiteY2" fmla="*/ 32 h 762032"/>
              <a:gd name="connsiteX0" fmla="*/ 0 w 2178011"/>
              <a:gd name="connsiteY0" fmla="*/ 664390 h 664390"/>
              <a:gd name="connsiteX1" fmla="*/ 1026842 w 2178011"/>
              <a:gd name="connsiteY1" fmla="*/ 0 h 664390"/>
              <a:gd name="connsiteX2" fmla="*/ 2178011 w 2178011"/>
              <a:gd name="connsiteY2" fmla="*/ 602287 h 664390"/>
              <a:gd name="connsiteX0" fmla="*/ 0 w 2178011"/>
              <a:gd name="connsiteY0" fmla="*/ 664390 h 664390"/>
              <a:gd name="connsiteX1" fmla="*/ 1026842 w 2178011"/>
              <a:gd name="connsiteY1" fmla="*/ 0 h 664390"/>
              <a:gd name="connsiteX2" fmla="*/ 2178011 w 2178011"/>
              <a:gd name="connsiteY2" fmla="*/ 602287 h 664390"/>
              <a:gd name="connsiteX0" fmla="*/ 0 w 2219452"/>
              <a:gd name="connsiteY0" fmla="*/ 444014 h 609862"/>
              <a:gd name="connsiteX1" fmla="*/ 1068283 w 2219452"/>
              <a:gd name="connsiteY1" fmla="*/ 0 h 609862"/>
              <a:gd name="connsiteX2" fmla="*/ 2219452 w 2219452"/>
              <a:gd name="connsiteY2" fmla="*/ 602287 h 609862"/>
              <a:gd name="connsiteX0" fmla="*/ 0 w 2076707"/>
              <a:gd name="connsiteY0" fmla="*/ 601133 h 609862"/>
              <a:gd name="connsiteX1" fmla="*/ 925538 w 2076707"/>
              <a:gd name="connsiteY1" fmla="*/ 0 h 609862"/>
              <a:gd name="connsiteX2" fmla="*/ 2076707 w 2076707"/>
              <a:gd name="connsiteY2" fmla="*/ 602287 h 609862"/>
              <a:gd name="connsiteX0" fmla="*/ 0 w 2076707"/>
              <a:gd name="connsiteY0" fmla="*/ 601133 h 609862"/>
              <a:gd name="connsiteX1" fmla="*/ 925538 w 2076707"/>
              <a:gd name="connsiteY1" fmla="*/ 0 h 609862"/>
              <a:gd name="connsiteX2" fmla="*/ 2076707 w 2076707"/>
              <a:gd name="connsiteY2" fmla="*/ 602287 h 609862"/>
              <a:gd name="connsiteX0" fmla="*/ 0 w 2076707"/>
              <a:gd name="connsiteY0" fmla="*/ 649129 h 657858"/>
              <a:gd name="connsiteX1" fmla="*/ 925538 w 2076707"/>
              <a:gd name="connsiteY1" fmla="*/ 47996 h 657858"/>
              <a:gd name="connsiteX2" fmla="*/ 2076707 w 2076707"/>
              <a:gd name="connsiteY2" fmla="*/ 650283 h 657858"/>
              <a:gd name="connsiteX0" fmla="*/ 0 w 2076707"/>
              <a:gd name="connsiteY0" fmla="*/ 609638 h 610792"/>
              <a:gd name="connsiteX1" fmla="*/ 925538 w 2076707"/>
              <a:gd name="connsiteY1" fmla="*/ 8505 h 610792"/>
              <a:gd name="connsiteX2" fmla="*/ 2076707 w 2076707"/>
              <a:gd name="connsiteY2" fmla="*/ 610792 h 610792"/>
              <a:gd name="connsiteX0" fmla="*/ 0 w 2076707"/>
              <a:gd name="connsiteY0" fmla="*/ 631212 h 632366"/>
              <a:gd name="connsiteX1" fmla="*/ 925538 w 2076707"/>
              <a:gd name="connsiteY1" fmla="*/ 30079 h 632366"/>
              <a:gd name="connsiteX2" fmla="*/ 2076707 w 2076707"/>
              <a:gd name="connsiteY2" fmla="*/ 632366 h 632366"/>
              <a:gd name="connsiteX0" fmla="*/ 0 w 2076707"/>
              <a:gd name="connsiteY0" fmla="*/ 646925 h 648079"/>
              <a:gd name="connsiteX1" fmla="*/ 1036049 w 2076707"/>
              <a:gd name="connsiteY1" fmla="*/ 29468 h 648079"/>
              <a:gd name="connsiteX2" fmla="*/ 2076707 w 2076707"/>
              <a:gd name="connsiteY2" fmla="*/ 648079 h 648079"/>
              <a:gd name="connsiteX0" fmla="*/ 0 w 2076707"/>
              <a:gd name="connsiteY0" fmla="*/ 617461 h 618615"/>
              <a:gd name="connsiteX1" fmla="*/ 1036049 w 2076707"/>
              <a:gd name="connsiteY1" fmla="*/ 4 h 618615"/>
              <a:gd name="connsiteX2" fmla="*/ 2076707 w 2076707"/>
              <a:gd name="connsiteY2" fmla="*/ 618615 h 618615"/>
              <a:gd name="connsiteX0" fmla="*/ 0 w 2076707"/>
              <a:gd name="connsiteY0" fmla="*/ 617461 h 618615"/>
              <a:gd name="connsiteX1" fmla="*/ 1036049 w 2076707"/>
              <a:gd name="connsiteY1" fmla="*/ 4 h 618615"/>
              <a:gd name="connsiteX2" fmla="*/ 2076707 w 2076707"/>
              <a:gd name="connsiteY2" fmla="*/ 618615 h 618615"/>
              <a:gd name="connsiteX0" fmla="*/ 0 w 2076707"/>
              <a:gd name="connsiteY0" fmla="*/ 617460 h 618614"/>
              <a:gd name="connsiteX1" fmla="*/ 1036049 w 2076707"/>
              <a:gd name="connsiteY1" fmla="*/ 3 h 618614"/>
              <a:gd name="connsiteX2" fmla="*/ 2076707 w 2076707"/>
              <a:gd name="connsiteY2" fmla="*/ 618614 h 618614"/>
              <a:gd name="connsiteX0" fmla="*/ 0 w 2076707"/>
              <a:gd name="connsiteY0" fmla="*/ 617458 h 618612"/>
              <a:gd name="connsiteX1" fmla="*/ 1036049 w 2076707"/>
              <a:gd name="connsiteY1" fmla="*/ 1 h 618612"/>
              <a:gd name="connsiteX2" fmla="*/ 2076707 w 2076707"/>
              <a:gd name="connsiteY2" fmla="*/ 618612 h 61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707" h="618612">
                <a:moveTo>
                  <a:pt x="0" y="617458"/>
                </a:moveTo>
                <a:cubicBezTo>
                  <a:pt x="31465" y="587667"/>
                  <a:pt x="515542" y="562"/>
                  <a:pt x="1036049" y="1"/>
                </a:cubicBezTo>
                <a:cubicBezTo>
                  <a:pt x="1556556" y="-560"/>
                  <a:pt x="2023709" y="579987"/>
                  <a:pt x="2076707" y="618612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24200" y="5867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−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Symbol"/>
              </a:rPr>
              <a:t>d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5867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+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Symbol"/>
              </a:rPr>
              <a:t>d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2694" y="5086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cs typeface="Times New Roman"/>
              </a:rPr>
              <a:t>h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867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sym typeface="Symbol"/>
              </a:rPr>
              <a:t>x</a:t>
            </a:r>
            <a:endParaRPr lang="en-US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Физични закони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Често използвани закони и явления</a:t>
            </a:r>
          </a:p>
          <a:p>
            <a:pPr lvl="1"/>
            <a:r>
              <a:rPr lang="bg-BG" dirty="0"/>
              <a:t>Запазване на енергията</a:t>
            </a:r>
          </a:p>
          <a:p>
            <a:pPr lvl="1"/>
            <a:r>
              <a:rPr lang="bg-BG" dirty="0"/>
              <a:t>Триене и съпротивление</a:t>
            </a:r>
          </a:p>
          <a:p>
            <a:pPr lvl="1"/>
            <a:r>
              <a:rPr lang="bg-BG" dirty="0"/>
              <a:t>Привличане и гравитация</a:t>
            </a:r>
          </a:p>
          <a:p>
            <a:pPr lvl="1"/>
            <a:r>
              <a:rPr lang="bg-BG" dirty="0"/>
              <a:t>Инерция</a:t>
            </a:r>
          </a:p>
          <a:p>
            <a:pPr lvl="1"/>
            <a:endParaRPr lang="bg-BG" dirty="0"/>
          </a:p>
          <a:p>
            <a:r>
              <a:rPr lang="bg-BG" dirty="0"/>
              <a:t>Основни следствия</a:t>
            </a:r>
          </a:p>
          <a:p>
            <a:pPr lvl="1"/>
            <a:r>
              <a:rPr lang="bg-BG" dirty="0"/>
              <a:t>Движенията винаги са плавни</a:t>
            </a:r>
          </a:p>
          <a:p>
            <a:pPr lvl="1"/>
            <a:r>
              <a:rPr lang="bg-BG" dirty="0"/>
              <a:t>Без рязко тръгване, спиране, завиване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6065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Функция за скачане</a:t>
                </a:r>
              </a:p>
              <a:p>
                <a:pPr lvl="1"/>
                <a:r>
                  <a:rPr lang="bg-BG" dirty="0"/>
                  <a:t>При ъгли на топче и преграда намира височината на скока</a:t>
                </a:r>
              </a:p>
              <a:p>
                <a:pPr lvl="1"/>
                <a:r>
                  <a:rPr lang="bg-BG" dirty="0"/>
                  <a:t>Ъглите се нормализират до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разстоянието между тях не е</a:t>
                </a:r>
                <a:r>
                  <a:rPr lang="en-US" dirty="0"/>
                  <a:t> </a:t>
                </a:r>
                <a:r>
                  <a:rPr lang="en-US" b="1" dirty="0"/>
                  <a:t>d</a:t>
                </a:r>
                <a:r>
                  <a:rPr lang="bg-BG" dirty="0"/>
                  <a:t> или по-малко, стеснява диапазона, като премества долната граница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bg-BG" dirty="0"/>
                  <a:t> нагоре</a:t>
                </a:r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 r="-1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2971800"/>
            <a:ext cx="8534400" cy="35814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jump(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a,b,ball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ball.d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ball.h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a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(2*PI)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 % (2*PI);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&lt;3;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(a-b)&lt;d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h*cos((a-b)/d*PI/2)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b+=2*PI;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004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269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Вълнообразно 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093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Вълнообразно движение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водна повърхност</a:t>
            </a:r>
          </a:p>
          <a:p>
            <a:pPr lvl="1"/>
            <a:r>
              <a:rPr lang="bg-BG" dirty="0"/>
              <a:t>Има вълни (като в басейн)</a:t>
            </a:r>
          </a:p>
          <a:p>
            <a:pPr lvl="1"/>
            <a:r>
              <a:rPr lang="bg-BG" dirty="0"/>
              <a:t>Физически модел – прекалено сложен</a:t>
            </a:r>
          </a:p>
          <a:p>
            <a:pPr lvl="1"/>
            <a:endParaRPr lang="bg-BG" dirty="0"/>
          </a:p>
          <a:p>
            <a:r>
              <a:rPr lang="bg-BG" dirty="0"/>
              <a:t>Опростен модел</a:t>
            </a:r>
          </a:p>
          <a:p>
            <a:pPr lvl="1"/>
            <a:r>
              <a:rPr lang="bg-BG" dirty="0"/>
              <a:t>Мрежа от обекти (точки, кубове, …)</a:t>
            </a:r>
          </a:p>
          <a:p>
            <a:pPr lvl="1"/>
            <a:r>
              <a:rPr lang="bg-BG" dirty="0"/>
              <a:t>Обектите се движат нагоре-надолу</a:t>
            </a:r>
          </a:p>
          <a:p>
            <a:pPr lvl="1"/>
            <a:r>
              <a:rPr lang="bg-BG" dirty="0"/>
              <a:t>Движат се случайно, но не изцяло случайно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879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вълни</a:t>
            </a:r>
          </a:p>
          <a:p>
            <a:pPr lvl="1"/>
            <a:r>
              <a:rPr lang="bg-BG" dirty="0"/>
              <a:t>Повърхността е от кубове</a:t>
            </a:r>
          </a:p>
          <a:p>
            <a:pPr lvl="1"/>
            <a:r>
              <a:rPr lang="bg-BG" dirty="0"/>
              <a:t>Всеки се движи вълнообразно нагоре-надолу</a:t>
            </a:r>
          </a:p>
          <a:p>
            <a:pPr lvl="1"/>
            <a:r>
              <a:rPr lang="bg-BG" dirty="0"/>
              <a:t>За да не са едновременно, всеки куб има случайно отместване във времето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352800"/>
            <a:ext cx="8534400" cy="32004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x=0; x&lt;n; x++)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y=0; y&lt;n; y++)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water[x][y] = new Cube([x-(n-1)/2,y-(n-1)/2,0],1);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water[x][y].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random(0,2*PI)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x=0; x&lt;n; x++)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y=0; y&lt;n; y++)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[x][y].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center[2] = sin(2*</a:t>
            </a:r>
            <a:r>
              <a:rPr lang="es-E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time+water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[x][y].a)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334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87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Недостатък</a:t>
                </a:r>
              </a:p>
              <a:p>
                <a:pPr lvl="1"/>
                <a:r>
                  <a:rPr lang="bg-BG" dirty="0"/>
                  <a:t>Всяко кубче се движи само за себе си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Решение</a:t>
                </a:r>
              </a:p>
              <a:p>
                <a:pPr lvl="1"/>
                <a:r>
                  <a:rPr lang="bg-BG" dirty="0"/>
                  <a:t>Съседни кубчета да се движат съседно</a:t>
                </a:r>
              </a:p>
              <a:p>
                <a:pPr lvl="1"/>
                <a:r>
                  <a:rPr lang="bg-BG" dirty="0"/>
                  <a:t>Измисляме си функция, която се гърчи в 2</a:t>
                </a:r>
                <a:r>
                  <a:rPr lang="en-US" dirty="0"/>
                  <a:t>D</a:t>
                </a:r>
                <a:endParaRPr lang="bg-BG" dirty="0"/>
              </a:p>
              <a:p>
                <a:pPr lvl="1"/>
                <a:r>
                  <a:rPr lang="bg-BG" dirty="0"/>
                  <a:t>Ако индексите на куб са </a:t>
                </a:r>
                <a:r>
                  <a:rPr lang="en-US" b="1" dirty="0"/>
                  <a:t>x</a:t>
                </a:r>
                <a:r>
                  <a:rPr lang="bg-BG" dirty="0"/>
                  <a:t> и </a:t>
                </a:r>
                <a:r>
                  <a:rPr lang="en-US" b="1" dirty="0"/>
                  <a:t>y</a:t>
                </a:r>
                <a:r>
                  <a:rPr lang="en-US" dirty="0"/>
                  <a:t>,</a:t>
                </a:r>
                <a:r>
                  <a:rPr lang="bg-BG" dirty="0"/>
                  <a:t> а времето е </a:t>
                </a:r>
                <a:r>
                  <a:rPr lang="en-US" b="1" dirty="0"/>
                  <a:t>t</a:t>
                </a:r>
                <a:r>
                  <a:rPr lang="en-US" dirty="0"/>
                  <a:t>,</a:t>
                </a:r>
                <a:r>
                  <a:rPr lang="bg-BG" dirty="0"/>
                  <a:t> отместването на движението във времето може да се зададе с</a:t>
                </a:r>
                <a:r>
                  <a:rPr lang="en-US" dirty="0"/>
                  <a:t>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</m:t>
                          </m:r>
                        </m:fName>
                        <m:e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3.0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3.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r>
                  <a:rPr lang="bg-BG" dirty="0"/>
                  <a:t>Забележка: функцията е измислена с опити и грешки, няма нужда да се ползва точно този шаблон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28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939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Нова реализация</a:t>
            </a:r>
          </a:p>
          <a:p>
            <a:pPr lvl="1"/>
            <a:r>
              <a:rPr lang="bg-BG" dirty="0"/>
              <a:t>Кубовете не помнят своето отместване</a:t>
            </a:r>
          </a:p>
          <a:p>
            <a:pPr lvl="1"/>
            <a:r>
              <a:rPr lang="bg-BG" dirty="0"/>
              <a:t>Отместването им се изчислява в реално време чрез функцията </a:t>
            </a:r>
            <a:r>
              <a:rPr lang="en-US" b="1" dirty="0"/>
              <a:t>a(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pPr lvl="1"/>
            <a:r>
              <a:rPr lang="bg-BG" dirty="0"/>
              <a:t>В крайна сметка движението на всеки куб си остава синусоидално движение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733800"/>
            <a:ext cx="8534400" cy="2819400"/>
          </a:xfrm>
          <a:prstGeom prst="snip2DiagRect">
            <a:avLst>
              <a:gd name="adj1" fmla="val 0"/>
              <a:gd name="adj2" fmla="val 84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k1 = sin(x/3.0+time+y*cos(2*time-x)/n/2);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k2 = cos(y/3.5-time+x*sin(3*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)/n/2);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k1+k2;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x=0; x&lt;n; x++)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y=0; y&lt;n; y++)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[x][y].center[2] = sin(2*</a:t>
            </a:r>
            <a:r>
              <a:rPr lang="es-E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</a:t>
            </a:r>
            <a:r>
              <a:rPr lang="es-E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s-E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594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08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Плавност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9167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Плавност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Биология</a:t>
            </a:r>
          </a:p>
          <a:p>
            <a:pPr lvl="1"/>
            <a:r>
              <a:rPr lang="bg-BG" dirty="0"/>
              <a:t>Човек усеща неплавна промяна в движението</a:t>
            </a:r>
          </a:p>
          <a:p>
            <a:pPr lvl="1"/>
            <a:r>
              <a:rPr lang="bg-BG" dirty="0"/>
              <a:t>Усетът достига до 2-ра производна (ускорение)</a:t>
            </a:r>
          </a:p>
          <a:p>
            <a:pPr lvl="1"/>
            <a:endParaRPr lang="bg-BG" dirty="0"/>
          </a:p>
          <a:p>
            <a:r>
              <a:rPr lang="bg-BG" dirty="0"/>
              <a:t>Плавност на движение</a:t>
            </a:r>
          </a:p>
          <a:p>
            <a:pPr lvl="1"/>
            <a:r>
              <a:rPr lang="bg-BG" dirty="0"/>
              <a:t>Линейна плавност</a:t>
            </a:r>
          </a:p>
          <a:p>
            <a:pPr lvl="1"/>
            <a:r>
              <a:rPr lang="bg-BG" dirty="0"/>
              <a:t>Плавно навлизане (</a:t>
            </a:r>
            <a:r>
              <a:rPr lang="en-US" dirty="0"/>
              <a:t>easy-in)</a:t>
            </a:r>
          </a:p>
          <a:p>
            <a:pPr lvl="1"/>
            <a:r>
              <a:rPr lang="bg-BG" dirty="0"/>
              <a:t>Плавно излизане (</a:t>
            </a:r>
            <a:r>
              <a:rPr lang="en-US" dirty="0"/>
              <a:t>easy-out)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184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плавност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Линейна плавност</a:t>
                </a:r>
              </a:p>
              <a:p>
                <a:pPr lvl="1"/>
                <a:r>
                  <a:rPr lang="bg-BG" dirty="0"/>
                  <a:t>Линейна промяна до достигане на желаната стойност</a:t>
                </a:r>
              </a:p>
              <a:p>
                <a:pPr lvl="1"/>
                <a:r>
                  <a:rPr lang="bg-BG" dirty="0"/>
                  <a:t>Има прекъсване на ускорението в точки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0</a:t>
                </a:r>
                <a:r>
                  <a:rPr lang="bg-BG" dirty="0"/>
                  <a:t> и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1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1447800" y="51816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7800" y="4412725"/>
            <a:ext cx="36576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4800" y="49530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4267200"/>
            <a:ext cx="0" cy="1447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95400" y="5562600"/>
            <a:ext cx="7010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00200" y="3352800"/>
            <a:ext cx="0" cy="2514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5715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5715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6800" y="4953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6800" y="4191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 rot="19290148">
            <a:off x="4155375" y="44720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v(t)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Arc 31"/>
          <p:cNvSpPr/>
          <p:nvPr/>
        </p:nvSpPr>
        <p:spPr>
          <a:xfrm flipH="1">
            <a:off x="3048000" y="2362200"/>
            <a:ext cx="4724400" cy="2438400"/>
          </a:xfrm>
          <a:prstGeom prst="arc">
            <a:avLst>
              <a:gd name="adj1" fmla="val 21567473"/>
              <a:gd name="adj2" fmla="val 2567473"/>
            </a:avLst>
          </a:prstGeom>
          <a:ln w="127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38400" y="5181600"/>
            <a:ext cx="1658697" cy="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105400" y="4417207"/>
            <a:ext cx="1658697" cy="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14800" y="4419600"/>
            <a:ext cx="990600" cy="762000"/>
          </a:xfrm>
          <a:prstGeom prst="straightConnector1">
            <a:avLst/>
          </a:pr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78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Плавен преход между скорости</a:t>
            </a:r>
          </a:p>
          <a:p>
            <a:pPr lvl="1"/>
            <a:r>
              <a:rPr lang="bg-BG" dirty="0"/>
              <a:t>Обекти се движат по елипси</a:t>
            </a:r>
          </a:p>
          <a:p>
            <a:pPr lvl="1"/>
            <a:r>
              <a:rPr lang="bg-BG" dirty="0"/>
              <a:t>Скоростите са две – една бавна и една 5 пъти по-бърза</a:t>
            </a:r>
          </a:p>
          <a:p>
            <a:pPr lvl="1"/>
            <a:r>
              <a:rPr lang="bg-BG" dirty="0"/>
              <a:t>Всеки обект се движи няколко секунди с едната скорост, после няколко секунди с другата</a:t>
            </a:r>
          </a:p>
          <a:p>
            <a:pPr lvl="1"/>
            <a:r>
              <a:rPr lang="bg-BG" dirty="0"/>
              <a:t>Преходът между скоростите е 1 секунда </a:t>
            </a:r>
          </a:p>
        </p:txBody>
      </p:sp>
      <p:cxnSp>
        <p:nvCxnSpPr>
          <p:cNvPr id="6" name="Straight Arrow Connector 5"/>
          <p:cNvCxnSpPr>
            <a:stCxn id="21" idx="4"/>
          </p:cNvCxnSpPr>
          <p:nvPr/>
        </p:nvCxnSpPr>
        <p:spPr>
          <a:xfrm flipH="1">
            <a:off x="4191000" y="5406172"/>
            <a:ext cx="351" cy="46122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1" idx="5"/>
          </p:cNvCxnSpPr>
          <p:nvPr/>
        </p:nvCxnSpPr>
        <p:spPr>
          <a:xfrm>
            <a:off x="5159485" y="5407376"/>
            <a:ext cx="11031" cy="4600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400" y="5715000"/>
            <a:ext cx="7010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3886200"/>
            <a:ext cx="0" cy="2133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2735" y="6164503"/>
            <a:ext cx="977781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~5</a:t>
            </a:r>
            <a:endParaRPr lang="bg-BG" sz="16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сек</a:t>
            </a:r>
            <a:endParaRPr lang="en-US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23513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0.05</a:t>
            </a:r>
            <a:endParaRPr lang="en-US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32560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0.25</a:t>
            </a:r>
            <a:endParaRPr lang="en-US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5408880"/>
            <a:ext cx="65532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47800" y="4492483"/>
            <a:ext cx="65532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836017" y="4493551"/>
            <a:ext cx="6227406" cy="917542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7406" h="917542">
                <a:moveTo>
                  <a:pt x="0" y="917542"/>
                </a:moveTo>
                <a:lnTo>
                  <a:pt x="1060962" y="911836"/>
                </a:lnTo>
                <a:lnTo>
                  <a:pt x="1438997" y="5546"/>
                </a:lnTo>
                <a:lnTo>
                  <a:pt x="1972536" y="0"/>
                </a:lnTo>
                <a:lnTo>
                  <a:pt x="2355334" y="912621"/>
                </a:lnTo>
                <a:lnTo>
                  <a:pt x="3323468" y="913825"/>
                </a:lnTo>
                <a:lnTo>
                  <a:pt x="3726358" y="2408"/>
                </a:lnTo>
                <a:lnTo>
                  <a:pt x="4628881" y="3140"/>
                </a:lnTo>
                <a:lnTo>
                  <a:pt x="5025071" y="914191"/>
                </a:lnTo>
                <a:lnTo>
                  <a:pt x="5628619" y="915393"/>
                </a:lnTo>
                <a:lnTo>
                  <a:pt x="6009428" y="419"/>
                </a:lnTo>
                <a:lnTo>
                  <a:pt x="6227406" y="1203"/>
                </a:ln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3808553" y="4493551"/>
            <a:ext cx="1448" cy="13778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5562375" y="4495959"/>
            <a:ext cx="225" cy="13754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 rot="16200000">
            <a:off x="4555827" y="5504309"/>
            <a:ext cx="240566" cy="966749"/>
          </a:xfrm>
          <a:prstGeom prst="leftBrace">
            <a:avLst>
              <a:gd name="adj1" fmla="val 42888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chemeClr val="accent2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Left Brace 32"/>
          <p:cNvSpPr/>
          <p:nvPr/>
        </p:nvSpPr>
        <p:spPr>
          <a:xfrm rot="16200000">
            <a:off x="3864255" y="5812833"/>
            <a:ext cx="240566" cy="351967"/>
          </a:xfrm>
          <a:prstGeom prst="leftBrace">
            <a:avLst>
              <a:gd name="adj1" fmla="val 22755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chemeClr val="accent2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Left Brace 33"/>
          <p:cNvSpPr/>
          <p:nvPr/>
        </p:nvSpPr>
        <p:spPr>
          <a:xfrm rot="16200000">
            <a:off x="5249483" y="5806158"/>
            <a:ext cx="240566" cy="351967"/>
          </a:xfrm>
          <a:prstGeom prst="leftBrace">
            <a:avLst>
              <a:gd name="adj1" fmla="val 22755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chemeClr val="accent2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TextBox 34"/>
          <p:cNvSpPr txBox="1"/>
          <p:nvPr/>
        </p:nvSpPr>
        <p:spPr>
          <a:xfrm>
            <a:off x="3495647" y="6162615"/>
            <a:ext cx="977781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сек</a:t>
            </a:r>
            <a:endParaRPr lang="en-US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80875" y="6177353"/>
            <a:ext cx="977781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  <a:p>
            <a:pPr algn="ctr">
              <a:lnSpc>
                <a:spcPts val="1400"/>
              </a:lnSpc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сек</a:t>
            </a:r>
            <a:endParaRPr lang="en-US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3741" y="3949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493557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1929" y="493557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3306" y="4019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t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642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33332</TotalTime>
  <Words>3013</Words>
  <Application>Microsoft Office PowerPoint</Application>
  <PresentationFormat>On-screen Show (4:3)</PresentationFormat>
  <Paragraphs>518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Физика</vt:lpstr>
      <vt:lpstr>В тази лекция</vt:lpstr>
      <vt:lpstr>PowerPoint Presentation</vt:lpstr>
      <vt:lpstr>Физика</vt:lpstr>
      <vt:lpstr>Физични закони</vt:lpstr>
      <vt:lpstr>PowerPoint Presentation</vt:lpstr>
      <vt:lpstr>Плавност</vt:lpstr>
      <vt:lpstr>Линейна плавност</vt:lpstr>
      <vt:lpstr>Пример</vt:lpstr>
      <vt:lpstr>PowerPoint Presentation</vt:lpstr>
      <vt:lpstr>PowerPoint Presentation</vt:lpstr>
      <vt:lpstr>PowerPoint Presentation</vt:lpstr>
      <vt:lpstr>Непрекъснатост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Търкаляне</vt:lpstr>
      <vt:lpstr>Търкалящо се кубче</vt:lpstr>
      <vt:lpstr>PowerPoint Presentation</vt:lpstr>
      <vt:lpstr>PowerPoint Presentation</vt:lpstr>
      <vt:lpstr>PowerPoint Presentation</vt:lpstr>
      <vt:lpstr>PowerPoint Presentation</vt:lpstr>
      <vt:lpstr>Вибрация</vt:lpstr>
      <vt:lpstr>PowerPoint Presentation</vt:lpstr>
      <vt:lpstr>PowerPoint Presentation</vt:lpstr>
      <vt:lpstr>PowerPoint Presentation</vt:lpstr>
      <vt:lpstr>PowerPoint Presentation</vt:lpstr>
      <vt:lpstr>Отблъскване</vt:lpstr>
      <vt:lpstr>PowerPoint Presentation</vt:lpstr>
      <vt:lpstr>PowerPoint Presentation</vt:lpstr>
      <vt:lpstr>Топане</vt:lpstr>
      <vt:lpstr>PowerPoint Presentation</vt:lpstr>
      <vt:lpstr>PowerPoint Presentation</vt:lpstr>
      <vt:lpstr>PowerPoint Presentation</vt:lpstr>
      <vt:lpstr>PowerPoint Presentation</vt:lpstr>
      <vt:lpstr>Балистика</vt:lpstr>
      <vt:lpstr>Пример</vt:lpstr>
      <vt:lpstr>PowerPoint Presentation</vt:lpstr>
      <vt:lpstr>PowerPoint Presentation</vt:lpstr>
      <vt:lpstr>PowerPoint Presentation</vt:lpstr>
      <vt:lpstr>PowerPoint Presentation</vt:lpstr>
      <vt:lpstr>Скачане</vt:lpstr>
      <vt:lpstr>Пример</vt:lpstr>
      <vt:lpstr>PowerPoint Presentation</vt:lpstr>
      <vt:lpstr>PowerPoint Presentation</vt:lpstr>
      <vt:lpstr>PowerPoint Presentation</vt:lpstr>
      <vt:lpstr>PowerPoint Presentation</vt:lpstr>
      <vt:lpstr>Вълнообразно движение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WebGL-14. Physics</dc:title>
  <dc:creator>Pavel Boytchev</dc:creator>
  <cp:lastModifiedBy>Pavel Boytchev</cp:lastModifiedBy>
  <cp:revision>1387</cp:revision>
  <dcterms:created xsi:type="dcterms:W3CDTF">2013-12-13T09:03:57Z</dcterms:created>
  <dcterms:modified xsi:type="dcterms:W3CDTF">2021-10-17T06:53:10Z</dcterms:modified>
</cp:coreProperties>
</file>