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318" r:id="rId3"/>
    <p:sldId id="319" r:id="rId4"/>
    <p:sldId id="324" r:id="rId5"/>
    <p:sldId id="323" r:id="rId6"/>
    <p:sldId id="322" r:id="rId7"/>
    <p:sldId id="325" r:id="rId8"/>
    <p:sldId id="327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17.10.2021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40837" y="4478669"/>
            <a:ext cx="618099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obot_arm_model_1.png#/media/File:Robot_arm_model_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Роботът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№8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Четници</a:t>
            </a:r>
          </a:p>
          <a:p>
            <a:pPr lvl="1"/>
            <a:r>
              <a:rPr lang="bg-BG" dirty="0"/>
              <a:t>Студентите с четни факултетни номера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Те правят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четната домашна работа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/>
          </a:p>
          <a:p>
            <a:r>
              <a:rPr lang="bg-BG" dirty="0" err="1"/>
              <a:t>Нечетници</a:t>
            </a:r>
            <a:endParaRPr lang="bg-BG" dirty="0"/>
          </a:p>
          <a:p>
            <a:pPr lvl="1"/>
            <a:r>
              <a:rPr lang="bg-BG" dirty="0"/>
              <a:t>Студентите с нечетни факултетни номера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Те правят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нечетната домашна работа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(odd)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Четна</a:t>
            </a:r>
            <a:r>
              <a:rPr lang="bg-BG" dirty="0"/>
              <a:t>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Създайте модела на шарнирен робот, който е показан на страницата за „</a:t>
            </a:r>
            <a:r>
              <a:rPr lang="en-US" dirty="0"/>
              <a:t>Degrees of Freedom”</a:t>
            </a:r>
            <a:r>
              <a:rPr lang="bg-BG" dirty="0"/>
              <a:t> на </a:t>
            </a:r>
            <a:r>
              <a:rPr lang="bg-BG" dirty="0" err="1"/>
              <a:t>Уикипедия</a:t>
            </a:r>
            <a:endParaRPr lang="bg-BG" dirty="0"/>
          </a:p>
          <a:p>
            <a:pPr lvl="1"/>
            <a:r>
              <a:rPr lang="bg-BG" dirty="0"/>
              <a:t>От изображението установете коя става колко и какви степени на свобода има</a:t>
            </a:r>
          </a:p>
          <a:p>
            <a:pPr lvl="1"/>
            <a:r>
              <a:rPr lang="bg-BG" dirty="0"/>
              <a:t>Направете роботът да се движи, като използва всичките степени на свобода, които има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351317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53" y="1317812"/>
            <a:ext cx="5077253" cy="419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172200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Robot arm model 1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NeD80</a:t>
            </a:r>
          </a:p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Licensed under Public Domain</a:t>
            </a:r>
          </a:p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via Wikimedia Commons</a:t>
            </a:r>
            <a:endParaRPr lang="bg-B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8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810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3810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2766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32766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Нечетна</a:t>
            </a:r>
            <a:r>
              <a:rPr lang="bg-BG" dirty="0"/>
              <a:t>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Създайте модел на летяща птица-робот</a:t>
            </a:r>
          </a:p>
          <a:p>
            <a:pPr lvl="1"/>
            <a:r>
              <a:rPr lang="bg-BG" dirty="0"/>
              <a:t>Да маха с крила, които са съставени от много парчета</a:t>
            </a:r>
          </a:p>
          <a:p>
            <a:pPr lvl="1"/>
            <a:r>
              <a:rPr lang="bg-BG" dirty="0"/>
              <a:t>При махане, предният край на крилата е водещ (т.е. когато крилото отива надолу, предният край е по-ниско от задния, и обратното)</a:t>
            </a:r>
          </a:p>
          <a:p>
            <a:pPr lvl="1"/>
            <a:r>
              <a:rPr lang="bg-BG" dirty="0"/>
              <a:t>Тялото да се полюшва във въздуха, а главата да се обръща в посоката на летене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9658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17" y="457200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17" y="3340755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0" y="3340755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0" y="457200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1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179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Роботът</vt:lpstr>
      <vt:lpstr>PowerPoint Presentation</vt:lpstr>
      <vt:lpstr>Разделение</vt:lpstr>
      <vt:lpstr>Четна домашна работа</vt:lpstr>
      <vt:lpstr>PowerPoint Presentation</vt:lpstr>
      <vt:lpstr>PowerPoint Presentation</vt:lpstr>
      <vt:lpstr>Нечетна 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WebGL-Homework-08</dc:title>
  <dc:creator>Pavel Boytchev</dc:creator>
  <cp:lastModifiedBy>Pavel Boytchev</cp:lastModifiedBy>
  <cp:revision>418</cp:revision>
  <dcterms:created xsi:type="dcterms:W3CDTF">2013-12-13T09:03:57Z</dcterms:created>
  <dcterms:modified xsi:type="dcterms:W3CDTF">2021-10-17T09:46:13Z</dcterms:modified>
</cp:coreProperties>
</file>