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0"/>
  </p:notesMasterIdLst>
  <p:sldIdLst>
    <p:sldId id="256" r:id="rId2"/>
    <p:sldId id="318" r:id="rId3"/>
    <p:sldId id="319" r:id="rId4"/>
    <p:sldId id="324" r:id="rId5"/>
    <p:sldId id="322" r:id="rId6"/>
    <p:sldId id="325" r:id="rId7"/>
    <p:sldId id="326" r:id="rId8"/>
    <p:sldId id="29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3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6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8.12.2021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r>
              <a:rPr lang="bg-BG" dirty="0"/>
              <a:t> </a:t>
            </a:r>
            <a:r>
              <a:rPr lang="en-US" dirty="0"/>
              <a:t>Master title style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2240837" y="4478669"/>
            <a:ext cx="6180997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pPr algn="r"/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проф. П. Бойчев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ФМИ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</a:t>
            </a:r>
            <a:r>
              <a:rPr lang="bg-BG" sz="2000" dirty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omework%20Od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Odd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Solution/SolutionEven.html" TargetMode="External"/><Relationship Id="rId2" Type="http://schemas.openxmlformats.org/officeDocument/2006/relationships/hyperlink" Target="../Homewor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Заливът и вирусът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Домашно №9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Нечетна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Заливът</a:t>
            </a:r>
          </a:p>
          <a:p>
            <a:pPr lvl="1"/>
            <a:r>
              <a:rPr lang="bg-BG" dirty="0"/>
              <a:t>Създайте планинско-морски </a:t>
            </a:r>
            <a:r>
              <a:rPr lang="bg-BG" dirty="0" err="1"/>
              <a:t>фрактален</a:t>
            </a:r>
            <a:r>
              <a:rPr lang="bg-BG" dirty="0"/>
              <a:t> терен</a:t>
            </a:r>
          </a:p>
          <a:p>
            <a:pPr lvl="1"/>
            <a:r>
              <a:rPr lang="bg-BG" dirty="0"/>
              <a:t>Склоновете да са оцветени в преливащи цветове от пясъчножълто (на морското равнище) през </a:t>
            </a:r>
            <a:r>
              <a:rPr lang="bg-BG" dirty="0" err="1"/>
              <a:t>дървеснозелено</a:t>
            </a:r>
            <a:r>
              <a:rPr lang="bg-BG" dirty="0"/>
              <a:t> до снежнобяло към върховете</a:t>
            </a:r>
          </a:p>
          <a:p>
            <a:pPr lvl="1"/>
            <a:r>
              <a:rPr lang="bg-BG" dirty="0"/>
              <a:t>Подводният релеф също да се вижда</a:t>
            </a:r>
          </a:p>
          <a:p>
            <a:pPr lvl="1"/>
            <a:r>
              <a:rPr lang="bg-BG" dirty="0"/>
              <a:t>Около най-високия връх да кръжат птички</a:t>
            </a:r>
          </a:p>
          <a:p>
            <a:pPr lvl="1"/>
            <a:r>
              <a:rPr lang="bg-BG" dirty="0"/>
              <a:t>Отстрани на терена стените да са черни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повече от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117672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Добавка</a:t>
            </a:r>
          </a:p>
          <a:p>
            <a:pPr lvl="1"/>
            <a:r>
              <a:rPr lang="bg-BG" dirty="0"/>
              <a:t>За водната повърхност е нужна прозрачност</a:t>
            </a:r>
          </a:p>
          <a:p>
            <a:pPr lvl="1"/>
            <a:r>
              <a:rPr lang="bg-BG" dirty="0"/>
              <a:t>Даден е програмен код, в който се рисуват стълбове потопени във вода – използвате тази подсказка</a:t>
            </a: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37" y="2362200"/>
            <a:ext cx="4181475" cy="37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5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5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577" y="33528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389" y="457200"/>
            <a:ext cx="308670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9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Четна домашна работа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Вирусът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Създайте модел на вирус</a:t>
            </a:r>
          </a:p>
          <a:p>
            <a:pPr lvl="1"/>
            <a:r>
              <a:rPr lang="bg-BG" dirty="0"/>
              <a:t>Повърхността да е от равномерно разположени шипове</a:t>
            </a:r>
          </a:p>
          <a:p>
            <a:pPr lvl="1"/>
            <a:r>
              <a:rPr lang="bg-BG" dirty="0"/>
              <a:t>Склоновете на шиповете да са повърхнини на </a:t>
            </a:r>
            <a:r>
              <a:rPr lang="bg-BG" dirty="0" err="1"/>
              <a:t>Безие</a:t>
            </a:r>
            <a:endParaRPr lang="bg-BG" dirty="0"/>
          </a:p>
          <a:p>
            <a:pPr lvl="1"/>
            <a:r>
              <a:rPr lang="bg-BG" dirty="0"/>
              <a:t>Оцветяването да се променя периодично между:</a:t>
            </a:r>
          </a:p>
          <a:p>
            <a:pPr lvl="2"/>
            <a:r>
              <a:rPr lang="bg-BG" dirty="0"/>
              <a:t>- Бяло тяло с черни върхове на шиповете</a:t>
            </a:r>
          </a:p>
          <a:p>
            <a:pPr lvl="2"/>
            <a:r>
              <a:rPr lang="bg-BG" dirty="0"/>
              <a:t>- Всяка повърхнина на </a:t>
            </a:r>
            <a:r>
              <a:rPr lang="bg-BG" dirty="0" err="1"/>
              <a:t>Безие</a:t>
            </a:r>
            <a:r>
              <a:rPr lang="bg-BG" dirty="0"/>
              <a:t> в различен цвят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Срок – повече от седмица</a:t>
            </a:r>
          </a:p>
        </p:txBody>
      </p:sp>
    </p:spTree>
    <p:extLst>
      <p:ext uri="{BB962C8B-B14F-4D97-AF65-F5344CB8AC3E}">
        <p14:creationId xmlns:p14="http://schemas.microsoft.com/office/powerpoint/2010/main" val="24217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7</a:t>
            </a:fld>
            <a:endParaRPr lang="bg-BG" dirty="0"/>
          </a:p>
        </p:txBody>
      </p:sp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962400" y="6324600"/>
            <a:ext cx="1219200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35" y="1563954"/>
            <a:ext cx="3657600" cy="327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63954"/>
            <a:ext cx="3657600" cy="3272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80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Край</a:t>
            </a:r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4513</TotalTime>
  <Words>142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Times New Roman</vt:lpstr>
      <vt:lpstr>Wingdings 2</vt:lpstr>
      <vt:lpstr>Austin</vt:lpstr>
      <vt:lpstr>Заливът и вирусът</vt:lpstr>
      <vt:lpstr>PowerPoint Presentation</vt:lpstr>
      <vt:lpstr>Нечетна домашна работа</vt:lpstr>
      <vt:lpstr>PowerPoint Presentation</vt:lpstr>
      <vt:lpstr>PowerPoint Presentation</vt:lpstr>
      <vt:lpstr>Четна домашна работа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WebGL-Homework-09</dc:title>
  <dc:creator>Pavel Boytchev</dc:creator>
  <cp:lastModifiedBy>Pavel Boytchev</cp:lastModifiedBy>
  <cp:revision>427</cp:revision>
  <dcterms:created xsi:type="dcterms:W3CDTF">2013-12-13T09:03:57Z</dcterms:created>
  <dcterms:modified xsi:type="dcterms:W3CDTF">2021-12-08T09:30:28Z</dcterms:modified>
</cp:coreProperties>
</file>