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8" r:id="rId4"/>
    <p:sldId id="306" r:id="rId5"/>
    <p:sldId id="311" r:id="rId6"/>
    <p:sldId id="307" r:id="rId7"/>
    <p:sldId id="308" r:id="rId8"/>
    <p:sldId id="310" r:id="rId9"/>
    <p:sldId id="312" r:id="rId10"/>
    <p:sldId id="309" r:id="rId11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111" d="100"/>
          <a:sy n="111" d="100"/>
        </p:scale>
        <p:origin x="5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807A-8B25-4BB8-BAF2-AB6659E881B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0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21/06/2019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21/06/2019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92160" y="1702708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INFORME DEL PROYECTO</a:t>
            </a:r>
            <a:endParaRPr lang="es-CO" sz="360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COMPUTACIÓN BLANDA – </a:t>
            </a: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Junio 21 de </a:t>
            </a: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2019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32656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4475" y="236563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Por: Nicolás Rodríguez Fernández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1631504" y="3284984"/>
            <a:ext cx="896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INTEGRACIÓN DE LÓGICA DIFUSA, SISTEMAS EXPERTOS Y BACKPROPAGATION PARA PROBLEMA DE ACCIDENTALIDAD EN CARRETERA</a:t>
            </a: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INFORME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22" y="1405575"/>
            <a:ext cx="1609521" cy="1200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30" y="2708920"/>
            <a:ext cx="1609200" cy="11521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9" y="5229199"/>
            <a:ext cx="1609200" cy="15121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ustomShape 3"/>
          <p:cNvSpPr/>
          <p:nvPr/>
        </p:nvSpPr>
        <p:spPr>
          <a:xfrm>
            <a:off x="4483822" y="1714317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1. </a:t>
            </a:r>
            <a:r>
              <a:rPr lang="es-CO" sz="2800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Descripción del proyecto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4483822" y="3039277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2. Lenguaje utilizado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83822" y="4370229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3. </a:t>
            </a: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Código del </a:t>
            </a: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proyecto</a:t>
            </a:r>
            <a:endParaRPr lang="es-CO" sz="28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60491" y="5621633"/>
            <a:ext cx="5256584" cy="583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s-CO" sz="2800" b="0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4. Análisis de resultados</a:t>
            </a:r>
            <a:endParaRPr lang="es-CO" sz="2800" b="0" strike="noStrike" spc="-1" dirty="0">
              <a:latin typeface="Arial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423" y="4005064"/>
            <a:ext cx="1703378" cy="12241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1. Descripción del proyecto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CuadroTexto"/>
          <p:cNvSpPr txBox="1"/>
          <p:nvPr/>
        </p:nvSpPr>
        <p:spPr>
          <a:xfrm>
            <a:off x="529335" y="1265554"/>
            <a:ext cx="107713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problema objeto del proyecto está referido a movilidad en una ciudad en el que se toma en cuenta las características que afectan la calidad del servicio.</a:t>
            </a:r>
          </a:p>
          <a:p>
            <a:r>
              <a:rPr lang="es-CO" dirty="0"/>
              <a:t>Las variables a tomar en cuenta, entre otras, son las siguientes: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1. Día de la semana</a:t>
            </a:r>
          </a:p>
          <a:p>
            <a:r>
              <a:rPr lang="es-CO" dirty="0"/>
              <a:t>2. Mes</a:t>
            </a:r>
          </a:p>
          <a:p>
            <a:r>
              <a:rPr lang="es-CO" dirty="0"/>
              <a:t>3. Hora</a:t>
            </a:r>
          </a:p>
          <a:p>
            <a:r>
              <a:rPr lang="es-CO" dirty="0"/>
              <a:t>4. Estado de la </a:t>
            </a:r>
            <a:r>
              <a:rPr lang="es-CO" dirty="0" smtClean="0"/>
              <a:t>carretera (Mala, Regular, Buena)</a:t>
            </a:r>
            <a:endParaRPr lang="es-CO" dirty="0"/>
          </a:p>
          <a:p>
            <a:r>
              <a:rPr lang="es-CO" dirty="0"/>
              <a:t>5. </a:t>
            </a:r>
            <a:r>
              <a:rPr lang="es-CO" dirty="0" smtClean="0"/>
              <a:t>Lluvia (Poca, Moderada, Mucha)</a:t>
            </a:r>
          </a:p>
          <a:p>
            <a:endParaRPr lang="es-CO" dirty="0"/>
          </a:p>
          <a:p>
            <a:r>
              <a:rPr lang="es-CO" dirty="0"/>
              <a:t>Seguidamente se estable un mapa de patrones de entrada-salida, en el cual se establecen, como entradas, las características iniciales: día de la semana, mes, hora, estado de la carretera, lluvia y código de la ubicación en la ciudad. 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La salida es la probabilidad de accidentalidad. Este modelo </a:t>
            </a:r>
            <a:r>
              <a:rPr lang="es-CO" dirty="0" smtClean="0"/>
              <a:t>está basado en una </a:t>
            </a:r>
            <a:r>
              <a:rPr lang="es-CO" dirty="0"/>
              <a:t>red neuronal </a:t>
            </a:r>
            <a:r>
              <a:rPr lang="es-CO" dirty="0" err="1"/>
              <a:t>backpropagation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6139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Arquitectura Integrada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4738"/>
            <a:ext cx="56388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72816"/>
            <a:ext cx="38884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2. Lenguaje utilizado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653538" y="2852737"/>
            <a:ext cx="10771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Lenguaje: Python 3.7.1.</a:t>
            </a:r>
          </a:p>
          <a:p>
            <a:endParaRPr lang="es-CO" sz="2400" dirty="0"/>
          </a:p>
          <a:p>
            <a:r>
              <a:rPr lang="es-CO" sz="2400" dirty="0" err="1" smtClean="0"/>
              <a:t>Librerias</a:t>
            </a:r>
            <a:r>
              <a:rPr lang="es-CO" sz="2400" dirty="0" smtClean="0"/>
              <a:t> externas utilizadas: 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 err="1" smtClean="0"/>
              <a:t>FuzzyLite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3. </a:t>
            </a:r>
            <a:r>
              <a:rPr lang="es-CO" sz="2900" b="1" strike="noStrike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Código del Proyecto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80" y="1139202"/>
            <a:ext cx="5941095" cy="55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85737"/>
            <a:ext cx="77343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0"/>
            <a:ext cx="7347781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4. Análisis de resultados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8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1666" y="1267997"/>
            <a:ext cx="1108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utilizar las técnicas algorítmicas de la lógica difusa que nos permite lidiar con incertidumbres en la evaluación de </a:t>
            </a:r>
            <a:r>
              <a:rPr lang="es-ES" dirty="0"/>
              <a:t> </a:t>
            </a:r>
            <a:r>
              <a:rPr lang="es-ES" dirty="0" smtClean="0"/>
              <a:t>los </a:t>
            </a:r>
            <a:r>
              <a:rPr lang="es-ES" dirty="0"/>
              <a:t>sistemas expertos hemos logrado obtener una mejor efectividad a la hora de entrenar y aplicar redes </a:t>
            </a:r>
            <a:r>
              <a:rPr lang="es-ES" dirty="0" smtClean="0"/>
              <a:t>neuronales con </a:t>
            </a:r>
            <a:r>
              <a:rPr lang="es-ES" dirty="0"/>
              <a:t>Backpropagation.</a:t>
            </a:r>
            <a:endParaRPr lang="es-CO" dirty="0"/>
          </a:p>
          <a:p>
            <a:r>
              <a:rPr lang="es-ES" dirty="0"/>
              <a:t> </a:t>
            </a:r>
            <a:endParaRPr lang="es-CO" dirty="0"/>
          </a:p>
          <a:p>
            <a:r>
              <a:rPr lang="es-ES" dirty="0"/>
              <a:t>En los resultados del proyecto se logró obtener una probabilidad de accidentalidad en carretera basado en entradas </a:t>
            </a:r>
            <a:r>
              <a:rPr lang="es-ES" dirty="0"/>
              <a:t> </a:t>
            </a:r>
            <a:r>
              <a:rPr lang="es-ES" dirty="0" smtClean="0"/>
              <a:t>inciertas </a:t>
            </a:r>
            <a:r>
              <a:rPr lang="es-ES" dirty="0"/>
              <a:t>transformadas con lógica difusa (mucho, poco, nada) a enteros que pudiesen ser trabajados con los </a:t>
            </a:r>
            <a:r>
              <a:rPr lang="es-ES" dirty="0"/>
              <a:t> </a:t>
            </a:r>
            <a:r>
              <a:rPr lang="es-ES" dirty="0" smtClean="0"/>
              <a:t>métodos </a:t>
            </a:r>
            <a:r>
              <a:rPr lang="es-ES" dirty="0"/>
              <a:t>de Backpropagation y sistemas expertos</a:t>
            </a:r>
            <a:r>
              <a:rPr lang="es-ES" dirty="0" smtClean="0"/>
              <a:t>.</a:t>
            </a:r>
          </a:p>
          <a:p>
            <a:endParaRPr lang="es-CO" dirty="0"/>
          </a:p>
          <a:p>
            <a:r>
              <a:rPr lang="es-CO" u="sng" dirty="0" smtClean="0"/>
              <a:t>Entrada de Prueba:</a:t>
            </a:r>
            <a:endParaRPr lang="es-CO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5013176"/>
            <a:ext cx="92868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68" y="3853320"/>
            <a:ext cx="5924550" cy="409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666" y="445336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sng" dirty="0" smtClean="0"/>
              <a:t>Salida de la Prueba</a:t>
            </a:r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271348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176</Words>
  <Application>Microsoft Office PowerPoint</Application>
  <PresentationFormat>Widescreen</PresentationFormat>
  <Paragraphs>41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DejaVu Sans</vt:lpstr>
      <vt:lpstr>ＭＳ Ｐゴシック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Nicko</cp:lastModifiedBy>
  <cp:revision>317</cp:revision>
  <dcterms:created xsi:type="dcterms:W3CDTF">2016-10-07T22:04:59Z</dcterms:created>
  <dcterms:modified xsi:type="dcterms:W3CDTF">2019-06-21T14:59:40Z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