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1" r:id="rId4"/>
    <p:sldId id="264" r:id="rId5"/>
    <p:sldId id="266" r:id="rId6"/>
    <p:sldId id="270" r:id="rId7"/>
    <p:sldId id="271" r:id="rId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Work Sans Light" panose="020B0604020202020204" charset="0"/>
      <p:regular r:id="rId14"/>
      <p:bold r:id="rId15"/>
    </p:embeddedFont>
    <p:embeddedFont>
      <p:font typeface="Work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5410EA-0D8D-4E8B-B59B-5DB8DD583261}">
          <p14:sldIdLst>
            <p14:sldId id="256"/>
            <p14:sldId id="257"/>
            <p14:sldId id="261"/>
            <p14:sldId id="264"/>
            <p14:sldId id="26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2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9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8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7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122419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#8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Create a 50 states game – Nicholas Carroll – 17 December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73101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We need to create a game that will ask the user the capitals for each of the 50 states.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If the answers are not uppercase, we need to use a method that will convert them to uppercase.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We want to tell the user how many answers they got correct, we will use variables inside for loops for this.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670" y="1360200"/>
            <a:ext cx="7836194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Arrays will allow us to create instances of many objects and will be necessary to store the data of the capitals of the 50 states.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We need to think about the humanistic aspect, a person doesn’t want to type 50 answers in one sitting. If this was a test, the person would presumably get tired after 25 questions. Therefore, we need to create a break operation that will continue upon the user’s request to do so.</a:t>
            </a:r>
          </a:p>
        </p:txBody>
      </p:sp>
    </p:spTree>
    <p:extLst>
      <p:ext uri="{BB962C8B-B14F-4D97-AF65-F5344CB8AC3E}">
        <p14:creationId xmlns:p14="http://schemas.microsoft.com/office/powerpoint/2010/main" val="255856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8507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import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class.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main method.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two </a:t>
            </a:r>
            <a:r>
              <a:rPr lang="en-US" sz="2400" b="1" dirty="0" err="1">
                <a:latin typeface="Arial Narrow" panose="020B060602020203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</a:rPr>
              <a:t> variables for the number of states, the number of correct states and a </a:t>
            </a:r>
            <a:r>
              <a:rPr lang="en-US" sz="2400" b="1" dirty="0">
                <a:latin typeface="Arial Narrow" panose="020B0606020202030204" pitchFamily="34" charset="0"/>
              </a:rPr>
              <a:t>String</a:t>
            </a:r>
            <a:r>
              <a:rPr lang="en-US" sz="2400" dirty="0">
                <a:latin typeface="Arial Narrow" panose="020B0606020202030204" pitchFamily="34" charset="0"/>
              </a:rPr>
              <a:t> variable to store user input.</a:t>
            </a:r>
            <a:endParaRPr lang="en-US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Create a two-dimensional array that will store the data for the first 25 states and their capitals, each dimension respectively. Do the same for the remaining 25 states/capitals.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and initialize a loop control variable, it will be used to initialize the following for loops.</a:t>
            </a: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11406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Print to the user the states in alphabetical order, use logical conditions to determine if their answers are correct. If their answer is correct, tell the program to add one (++) to the variable containing the number of correct states.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Tell the user to take a break and to type continue when ready. 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Repeat step 6. Tell the user how many correct answers they got by combining the two variables used to store the correct answers.</a:t>
            </a: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1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capital of the state listed: “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Alabama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Montgomery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“Yes, that is the capital of “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Alabama</a:t>
            </a:r>
          </a:p>
        </p:txBody>
      </p:sp>
    </p:spTree>
    <p:extLst>
      <p:ext uri="{BB962C8B-B14F-4D97-AF65-F5344CB8AC3E}">
        <p14:creationId xmlns:p14="http://schemas.microsoft.com/office/powerpoint/2010/main" val="101039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2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“Let’s take a break“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“Please type ‘Continue’ to continue the game”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Continue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capital of state listed: “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Montana</a:t>
            </a:r>
          </a:p>
          <a:p>
            <a:pPr marL="127000" indent="0">
              <a:buNone/>
            </a:pP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53391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407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Narrow</vt:lpstr>
      <vt:lpstr>Work Sans Light</vt:lpstr>
      <vt:lpstr>Work Sans</vt:lpstr>
      <vt:lpstr>Arial</vt:lpstr>
      <vt:lpstr>Jacquenetta template</vt:lpstr>
      <vt:lpstr>Java Lab Assignment #8 Create a 50 states game – Nicholas Carroll – 17 December 2018</vt:lpstr>
      <vt:lpstr>Analysis – what is known and given?</vt:lpstr>
      <vt:lpstr>Analysis cont.</vt:lpstr>
      <vt:lpstr>Algorithm</vt:lpstr>
      <vt:lpstr>Algorithm cont.</vt:lpstr>
      <vt:lpstr>Test Case 1</vt:lpstr>
      <vt:lpstr>Test Case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</cp:lastModifiedBy>
  <cp:revision>39</cp:revision>
  <dcterms:modified xsi:type="dcterms:W3CDTF">2018-12-16T19:56:49Z</dcterms:modified>
</cp:coreProperties>
</file>