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9"/>
  </p:notesMasterIdLst>
  <p:sldIdLst>
    <p:sldId id="256" r:id="rId2"/>
    <p:sldId id="257" r:id="rId3"/>
    <p:sldId id="264" r:id="rId4"/>
    <p:sldId id="266" r:id="rId5"/>
    <p:sldId id="274" r:id="rId6"/>
    <p:sldId id="272" r:id="rId7"/>
    <p:sldId id="273" r:id="rId8"/>
  </p:sldIdLst>
  <p:sldSz cx="9144000" cy="5143500" type="screen16x9"/>
  <p:notesSz cx="6858000" cy="9144000"/>
  <p:embeddedFontLst>
    <p:embeddedFont>
      <p:font typeface="Work Sans Light" panose="020B0604020202020204" charset="0"/>
      <p:regular r:id="rId10"/>
      <p:bold r:id="rId11"/>
    </p:embeddedFont>
    <p:embeddedFont>
      <p:font typeface="Work Sans" panose="020B0604020202020204" charset="0"/>
      <p:regular r:id="rId12"/>
      <p:bold r:id="rId13"/>
    </p:embeddedFont>
    <p:embeddedFont>
      <p:font typeface="Arial Narrow" panose="020B060602020203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C75410EA-0D8D-4E8B-B59B-5DB8DD583261}">
          <p14:sldIdLst>
            <p14:sldId id="256"/>
            <p14:sldId id="257"/>
            <p14:sldId id="264"/>
            <p14:sldId id="266"/>
            <p14:sldId id="274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7BF8E2-8DAA-42A4-910E-48A3EC42CDC2}">
  <a:tblStyle styleId="{0D7BF8E2-8DAA-42A4-910E-48A3EC42CD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8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3457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7093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1564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3669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0316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680228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ctrTitle"/>
          </p:nvPr>
        </p:nvSpPr>
        <p:spPr>
          <a:xfrm>
            <a:off x="1336203" y="3122419"/>
            <a:ext cx="6471593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dirty="0">
                <a:latin typeface="Arial Narrow" panose="020B0606020202030204" pitchFamily="34" charset="0"/>
              </a:rPr>
              <a:t>Java Lab Assignment #7</a:t>
            </a:r>
            <a:br>
              <a:rPr lang="en-US" dirty="0">
                <a:latin typeface="Arial Narrow" panose="020B0606020202030204" pitchFamily="34" charset="0"/>
              </a:rPr>
            </a:br>
            <a:r>
              <a:rPr lang="en-US" sz="4000" dirty="0">
                <a:latin typeface="Arial Narrow" panose="020B0606020202030204" pitchFamily="34" charset="0"/>
              </a:rPr>
              <a:t>Eliminate the duplicate numbers in an array – Nicholas Carroll – 10 December 2018</a:t>
            </a:r>
            <a:endParaRPr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69149" y="466595"/>
            <a:ext cx="7753856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Arial Narrow" panose="020B0606020202030204" pitchFamily="34" charset="0"/>
              </a:rPr>
              <a:t>Analysis – what is known and given?</a:t>
            </a:r>
            <a:endParaRPr sz="4800" dirty="0">
              <a:latin typeface="Arial Narrow" panose="020B0606020202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AA6C9-DD3E-4039-990F-96C6E5ABC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149" y="1624776"/>
            <a:ext cx="7573101" cy="2862163"/>
          </a:xfrm>
        </p:spPr>
        <p:txBody>
          <a:bodyPr/>
          <a:lstStyle/>
          <a:p>
            <a:r>
              <a:rPr lang="en-US" sz="2400" dirty="0">
                <a:latin typeface="Arial Narrow" panose="020B0606020202030204" pitchFamily="34" charset="0"/>
              </a:rPr>
              <a:t>This lab is almost exactly as Lab #6, the only difference being that the program will test to simply see how many unique numbers occur in a list of inputs. Sentinel value is not necessary as we are testing a specific number of conditions.</a:t>
            </a:r>
          </a:p>
          <a:p>
            <a:r>
              <a:rPr lang="en-US" sz="2400" dirty="0">
                <a:latin typeface="Arial Narrow" panose="020B0606020202030204" pitchFamily="34" charset="0"/>
              </a:rPr>
              <a:t>Arrays are once again necessary as we are testing 10 array variables to see how many times they unique occur, this is dependent on the user.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903768" y="-219532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Arial Narrow" panose="020B0606020202030204" pitchFamily="34" charset="0"/>
              </a:rPr>
              <a:t>Algorithm</a:t>
            </a:r>
            <a:endParaRPr sz="4800" dirty="0">
              <a:latin typeface="Arial Narrow" panose="020B0606020202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AA6C9-DD3E-4039-990F-96C6E5ABC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4038" y="850768"/>
            <a:ext cx="7836194" cy="3590820"/>
          </a:xfrm>
        </p:spPr>
        <p:txBody>
          <a:bodyPr/>
          <a:lstStyle/>
          <a:p>
            <a:pPr marL="584200" indent="-457200">
              <a:buFont typeface="+mj-lt"/>
              <a:buAutoNum type="arabicPeriod"/>
            </a:pPr>
            <a:r>
              <a:rPr lang="en-US" sz="2400" dirty="0">
                <a:latin typeface="Arial Narrow" panose="020B0606020202030204" pitchFamily="34" charset="0"/>
              </a:rPr>
              <a:t>Create the package, create the </a:t>
            </a:r>
            <a:r>
              <a:rPr lang="en-US" sz="2400" b="1" dirty="0">
                <a:solidFill>
                  <a:srgbClr val="0070C0"/>
                </a:solidFill>
                <a:latin typeface="Arial Narrow" panose="020B0606020202030204" pitchFamily="34" charset="0"/>
              </a:rPr>
              <a:t>Scanner </a:t>
            </a:r>
            <a:r>
              <a:rPr lang="en-US" sz="2400" dirty="0">
                <a:latin typeface="Arial Narrow" panose="020B0606020202030204" pitchFamily="34" charset="0"/>
              </a:rPr>
              <a:t>class.</a:t>
            </a:r>
          </a:p>
          <a:p>
            <a:pPr marL="584200" indent="-457200">
              <a:buFont typeface="+mj-lt"/>
              <a:buAutoNum type="arabicPeriod"/>
            </a:pPr>
            <a:r>
              <a:rPr lang="en-US" sz="2400" dirty="0">
                <a:latin typeface="Arial Narrow" panose="020B0606020202030204" pitchFamily="34" charset="0"/>
              </a:rPr>
              <a:t>Inside the main method, create an integer array called </a:t>
            </a:r>
            <a:r>
              <a:rPr lang="en-US" sz="2400" b="1" i="1" dirty="0">
                <a:latin typeface="Arial Narrow" panose="020B0606020202030204" pitchFamily="34" charset="0"/>
              </a:rPr>
              <a:t>numbers[] </a:t>
            </a:r>
            <a:r>
              <a:rPr lang="en-US" sz="2400" dirty="0">
                <a:latin typeface="Arial Narrow" panose="020B0606020202030204" pitchFamily="34" charset="0"/>
              </a:rPr>
              <a:t>that will have 10 elements, ask the user to input 10 numbers and create a for loop that will store the user input. </a:t>
            </a:r>
          </a:p>
          <a:p>
            <a:pPr marL="584200" indent="-457200">
              <a:buFont typeface="+mj-lt"/>
              <a:buAutoNum type="arabicPeriod"/>
            </a:pPr>
            <a:r>
              <a:rPr lang="en-US" sz="2400" dirty="0">
                <a:latin typeface="Arial Narrow" panose="020B0606020202030204" pitchFamily="34" charset="0"/>
              </a:rPr>
              <a:t>Create a new array called </a:t>
            </a:r>
            <a:r>
              <a:rPr lang="en-US" sz="2400" b="1" i="1" dirty="0" err="1">
                <a:latin typeface="Arial Narrow" panose="020B0606020202030204" pitchFamily="34" charset="0"/>
              </a:rPr>
              <a:t>distinctNumbers</a:t>
            </a:r>
            <a:r>
              <a:rPr lang="en-US" sz="2400" b="1" i="1" dirty="0">
                <a:latin typeface="Arial Narrow" panose="020B0606020202030204" pitchFamily="34" charset="0"/>
              </a:rPr>
              <a:t>[] </a:t>
            </a:r>
            <a:r>
              <a:rPr lang="en-US" sz="2400" dirty="0">
                <a:latin typeface="Arial Narrow" panose="020B0606020202030204" pitchFamily="34" charset="0"/>
              </a:rPr>
              <a:t>that will be initialized to call a method, </a:t>
            </a:r>
            <a:r>
              <a:rPr lang="en-US" sz="2400" i="1" dirty="0" err="1">
                <a:latin typeface="Arial Narrow" panose="020B0606020202030204" pitchFamily="34" charset="0"/>
              </a:rPr>
              <a:t>eliminateDuplicates</a:t>
            </a:r>
            <a:r>
              <a:rPr lang="en-US" sz="2400" dirty="0">
                <a:latin typeface="Arial Narrow" panose="020B0606020202030204" pitchFamily="34" charset="0"/>
              </a:rPr>
              <a:t>, give it the parameters of the numbers array.</a:t>
            </a:r>
            <a:endParaRPr lang="en-US" sz="24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584200" indent="-457200">
              <a:buFont typeface="+mj-lt"/>
              <a:buAutoNum type="arabicPeriod"/>
            </a:pPr>
            <a:r>
              <a:rPr lang="en-US" sz="2400" dirty="0">
                <a:solidFill>
                  <a:srgbClr val="92D050"/>
                </a:solidFill>
                <a:latin typeface="Arial Narrow" panose="020B0606020202030204" pitchFamily="34" charset="0"/>
              </a:rPr>
              <a:t>// </a:t>
            </a:r>
            <a:r>
              <a:rPr lang="en-US" sz="2400" dirty="0" err="1">
                <a:solidFill>
                  <a:srgbClr val="92D050"/>
                </a:solidFill>
                <a:latin typeface="Arial Narrow" panose="020B0606020202030204" pitchFamily="34" charset="0"/>
              </a:rPr>
              <a:t>eliminateDuplicates</a:t>
            </a:r>
            <a:r>
              <a:rPr lang="en-US" sz="2400" dirty="0">
                <a:solidFill>
                  <a:srgbClr val="92D050"/>
                </a:solidFill>
                <a:latin typeface="Arial Narrow" panose="020B0606020202030204" pitchFamily="34" charset="0"/>
              </a:rPr>
              <a:t> returns a new array with duplicate values eliminated</a:t>
            </a:r>
          </a:p>
        </p:txBody>
      </p:sp>
    </p:spTree>
    <p:extLst>
      <p:ext uri="{BB962C8B-B14F-4D97-AF65-F5344CB8AC3E}">
        <p14:creationId xmlns:p14="http://schemas.microsoft.com/office/powerpoint/2010/main" val="2164596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999461" y="-81309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Arial Narrow" panose="020B0606020202030204" pitchFamily="34" charset="0"/>
              </a:rPr>
              <a:t>Algorithm cont.</a:t>
            </a:r>
            <a:endParaRPr sz="4800" dirty="0">
              <a:latin typeface="Arial Narrow" panose="020B0606020202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AA6C9-DD3E-4039-990F-96C6E5ABC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4038" y="1140668"/>
            <a:ext cx="7836194" cy="3590820"/>
          </a:xfrm>
        </p:spPr>
        <p:txBody>
          <a:bodyPr/>
          <a:lstStyle/>
          <a:p>
            <a:pPr marL="584200" indent="-457200">
              <a:buFont typeface="+mj-lt"/>
              <a:buAutoNum type="arabicPeriod" startAt="5"/>
            </a:pPr>
            <a:r>
              <a:rPr lang="en-US" sz="2400" dirty="0">
                <a:latin typeface="Arial Narrow" panose="020B0606020202030204" pitchFamily="34" charset="0"/>
              </a:rPr>
              <a:t>Inside </a:t>
            </a:r>
            <a:r>
              <a:rPr lang="en-US" sz="2400" i="1" dirty="0" err="1">
                <a:latin typeface="Arial Narrow" panose="020B0606020202030204" pitchFamily="34" charset="0"/>
              </a:rPr>
              <a:t>eliminateDuplicates</a:t>
            </a:r>
            <a:r>
              <a:rPr lang="en-US" sz="2400" dirty="0">
                <a:latin typeface="Arial Narrow" panose="020B0606020202030204" pitchFamily="34" charset="0"/>
              </a:rPr>
              <a:t> method, create two new variables, </a:t>
            </a:r>
            <a:r>
              <a:rPr lang="en-US" sz="2400" b="1" dirty="0" err="1">
                <a:latin typeface="Arial Narrow" panose="020B0606020202030204" pitchFamily="34" charset="0"/>
              </a:rPr>
              <a:t>int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b="1" dirty="0" err="1">
                <a:latin typeface="Arial Narrow" panose="020B0606020202030204" pitchFamily="34" charset="0"/>
              </a:rPr>
              <a:t>i</a:t>
            </a:r>
            <a:r>
              <a:rPr lang="en-US" sz="2400" dirty="0">
                <a:latin typeface="Arial Narrow" panose="020B0606020202030204" pitchFamily="34" charset="0"/>
              </a:rPr>
              <a:t> will be initialized to 0 and </a:t>
            </a:r>
            <a:r>
              <a:rPr lang="en-US" sz="2400" b="1" i="1" dirty="0" err="1">
                <a:latin typeface="Arial Narrow" panose="020B0606020202030204" pitchFamily="34" charset="0"/>
              </a:rPr>
              <a:t>distinctList</a:t>
            </a:r>
            <a:r>
              <a:rPr lang="en-US" sz="2400" b="1" i="1" dirty="0">
                <a:latin typeface="Arial Narrow" panose="020B0606020202030204" pitchFamily="34" charset="0"/>
              </a:rPr>
              <a:t>[] </a:t>
            </a:r>
            <a:r>
              <a:rPr lang="en-US" sz="2400" dirty="0">
                <a:latin typeface="Arial Narrow" panose="020B0606020202030204" pitchFamily="34" charset="0"/>
              </a:rPr>
              <a:t>will be initialized to a new instance of the </a:t>
            </a:r>
            <a:r>
              <a:rPr lang="en-US" sz="2400" b="1" i="1" dirty="0">
                <a:latin typeface="Arial Narrow" panose="020B0606020202030204" pitchFamily="34" charset="0"/>
              </a:rPr>
              <a:t>numbers[] </a:t>
            </a:r>
            <a:r>
              <a:rPr lang="en-US" sz="2400" dirty="0">
                <a:latin typeface="Arial Narrow" panose="020B0606020202030204" pitchFamily="34" charset="0"/>
              </a:rPr>
              <a:t>array.</a:t>
            </a:r>
          </a:p>
          <a:p>
            <a:pPr marL="584200" indent="-457200">
              <a:buFont typeface="+mj-lt"/>
              <a:buAutoNum type="arabicPeriod" startAt="5"/>
            </a:pPr>
            <a:r>
              <a:rPr lang="en-US" sz="2400" dirty="0">
                <a:latin typeface="Arial Narrow" panose="020B0606020202030204" pitchFamily="34" charset="0"/>
              </a:rPr>
              <a:t>Create a for loop that will consider each instance of the </a:t>
            </a:r>
            <a:r>
              <a:rPr lang="en-US" sz="2400" b="1" i="1" dirty="0">
                <a:latin typeface="Arial Narrow" panose="020B0606020202030204" pitchFamily="34" charset="0"/>
              </a:rPr>
              <a:t>numbers[] </a:t>
            </a:r>
            <a:r>
              <a:rPr lang="en-US" sz="2400" dirty="0">
                <a:latin typeface="Arial Narrow" panose="020B0606020202030204" pitchFamily="34" charset="0"/>
              </a:rPr>
              <a:t>array, it will have a logical condition which will call a new method, </a:t>
            </a:r>
            <a:r>
              <a:rPr lang="en-US" sz="2400" i="1" dirty="0" err="1">
                <a:latin typeface="Arial Narrow" panose="020B0606020202030204" pitchFamily="34" charset="0"/>
              </a:rPr>
              <a:t>linearSearch</a:t>
            </a:r>
            <a:r>
              <a:rPr lang="en-US" sz="2400" dirty="0">
                <a:latin typeface="Arial Narrow" panose="020B0606020202030204" pitchFamily="34" charset="0"/>
              </a:rPr>
              <a:t> (give it the parameters of the </a:t>
            </a:r>
            <a:r>
              <a:rPr lang="en-US" sz="2400" b="1" i="1" dirty="0">
                <a:latin typeface="Arial Narrow" panose="020B0606020202030204" pitchFamily="34" charset="0"/>
              </a:rPr>
              <a:t>numbers[] </a:t>
            </a:r>
            <a:r>
              <a:rPr lang="en-US" sz="2400" dirty="0">
                <a:latin typeface="Arial Narrow" panose="020B0606020202030204" pitchFamily="34" charset="0"/>
              </a:rPr>
              <a:t>array and the loop control variable [</a:t>
            </a:r>
            <a:r>
              <a:rPr lang="en-US" sz="2400" b="1" dirty="0">
                <a:latin typeface="Arial Narrow" panose="020B0606020202030204" pitchFamily="34" charset="0"/>
              </a:rPr>
              <a:t>e</a:t>
            </a:r>
            <a:r>
              <a:rPr lang="en-US" sz="2400" dirty="0">
                <a:latin typeface="Arial Narrow" panose="020B0606020202030204" pitchFamily="34" charset="0"/>
              </a:rPr>
              <a:t>]), condition will test to see that instance is equal to -1</a:t>
            </a:r>
          </a:p>
        </p:txBody>
      </p:sp>
    </p:spTree>
    <p:extLst>
      <p:ext uri="{BB962C8B-B14F-4D97-AF65-F5344CB8AC3E}">
        <p14:creationId xmlns:p14="http://schemas.microsoft.com/office/powerpoint/2010/main" val="93826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903768" y="-219532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Arial Narrow" panose="020B0606020202030204" pitchFamily="34" charset="0"/>
              </a:rPr>
              <a:t>Algorithm cont.</a:t>
            </a:r>
            <a:endParaRPr sz="4800" dirty="0">
              <a:latin typeface="Arial Narrow" panose="020B0606020202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AA6C9-DD3E-4039-990F-96C6E5ABC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4038" y="1034342"/>
            <a:ext cx="7836194" cy="3590820"/>
          </a:xfrm>
        </p:spPr>
        <p:txBody>
          <a:bodyPr/>
          <a:lstStyle/>
          <a:p>
            <a:pPr marL="584200" indent="-457200">
              <a:buFont typeface="+mj-lt"/>
              <a:buAutoNum type="arabicPeriod" startAt="9"/>
            </a:pPr>
            <a:r>
              <a:rPr lang="en-US" sz="2400" dirty="0">
                <a:latin typeface="Arial Narrow" panose="020B0606020202030204" pitchFamily="34" charset="0"/>
              </a:rPr>
              <a:t>End the for loop, return the result to the main method and print the result to the user.</a:t>
            </a:r>
          </a:p>
          <a:p>
            <a:pPr marL="584200" indent="-457200">
              <a:buFont typeface="+mj-lt"/>
              <a:buAutoNum type="arabicPeriod" startAt="9"/>
            </a:pPr>
            <a:r>
              <a:rPr lang="en-US" sz="2400" dirty="0">
                <a:latin typeface="Arial Narrow" panose="020B0606020202030204" pitchFamily="34" charset="0"/>
              </a:rPr>
              <a:t>Inside the </a:t>
            </a:r>
            <a:r>
              <a:rPr lang="en-US" sz="2400" i="1" dirty="0" err="1">
                <a:latin typeface="Arial Narrow" panose="020B0606020202030204" pitchFamily="34" charset="0"/>
              </a:rPr>
              <a:t>linearSearch</a:t>
            </a:r>
            <a:r>
              <a:rPr lang="en-US" sz="2400" dirty="0">
                <a:latin typeface="Arial Narrow" panose="020B0606020202030204" pitchFamily="34" charset="0"/>
              </a:rPr>
              <a:t> method, create a new for loop with two new </a:t>
            </a:r>
            <a:r>
              <a:rPr lang="en-US" sz="2400" b="1" dirty="0" err="1">
                <a:solidFill>
                  <a:srgbClr val="7030A0"/>
                </a:solidFill>
                <a:latin typeface="Arial Narrow" panose="020B0606020202030204" pitchFamily="34" charset="0"/>
              </a:rPr>
              <a:t>int</a:t>
            </a:r>
            <a:r>
              <a:rPr lang="en-US" sz="2400" b="1" dirty="0">
                <a:solidFill>
                  <a:srgbClr val="7030A0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>
                <a:latin typeface="Arial Narrow" panose="020B0606020202030204" pitchFamily="34" charset="0"/>
              </a:rPr>
              <a:t>variables, </a:t>
            </a:r>
            <a:r>
              <a:rPr lang="en-US" sz="2400" b="1" dirty="0">
                <a:latin typeface="Arial Narrow" panose="020B0606020202030204" pitchFamily="34" charset="0"/>
              </a:rPr>
              <a:t>array</a:t>
            </a:r>
            <a:r>
              <a:rPr lang="en-US" sz="2400" dirty="0">
                <a:latin typeface="Arial Narrow" panose="020B0606020202030204" pitchFamily="34" charset="0"/>
              </a:rPr>
              <a:t> and </a:t>
            </a:r>
            <a:r>
              <a:rPr lang="en-US" sz="2400" b="1" dirty="0">
                <a:latin typeface="Arial Narrow" panose="020B0606020202030204" pitchFamily="34" charset="0"/>
              </a:rPr>
              <a:t>key</a:t>
            </a:r>
            <a:r>
              <a:rPr lang="en-US" sz="2400" dirty="0">
                <a:latin typeface="Arial Narrow" panose="020B0606020202030204" pitchFamily="34" charset="0"/>
              </a:rPr>
              <a:t>. Create a logical condition to see if array is equal to key and result the result </a:t>
            </a:r>
            <a:r>
              <a:rPr lang="en-US" sz="2400" b="1" dirty="0" err="1">
                <a:latin typeface="Arial Narrow" panose="020B0606020202030204" pitchFamily="34" charset="0"/>
              </a:rPr>
              <a:t>i</a:t>
            </a:r>
            <a:r>
              <a:rPr lang="en-US" sz="2400" dirty="0">
                <a:latin typeface="Arial Narrow" panose="020B0606020202030204" pitchFamily="34" charset="0"/>
              </a:rPr>
              <a:t> to the </a:t>
            </a:r>
            <a:r>
              <a:rPr lang="en-US" sz="2400" i="1" dirty="0" err="1">
                <a:latin typeface="Arial Narrow" panose="020B0606020202030204" pitchFamily="34" charset="0"/>
              </a:rPr>
              <a:t>eliminateDuplicates</a:t>
            </a:r>
            <a:r>
              <a:rPr lang="en-US" sz="2400" dirty="0">
                <a:latin typeface="Arial Narrow" panose="020B0606020202030204" pitchFamily="34" charset="0"/>
              </a:rPr>
              <a:t> method.</a:t>
            </a:r>
          </a:p>
          <a:p>
            <a:pPr marL="584200" indent="-457200">
              <a:buFont typeface="+mj-lt"/>
              <a:buAutoNum type="arabicPeriod" startAt="9"/>
            </a:pPr>
            <a:r>
              <a:rPr lang="en-US" sz="2400" dirty="0">
                <a:latin typeface="Arial Narrow" panose="020B0606020202030204" pitchFamily="34" charset="0"/>
              </a:rPr>
              <a:t>End the class.</a:t>
            </a:r>
          </a:p>
          <a:p>
            <a:pPr marL="584200" indent="-457200">
              <a:buFont typeface="+mj-lt"/>
              <a:buAutoNum type="arabicPeriod" startAt="9"/>
            </a:pPr>
            <a:endParaRPr lang="en-US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41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69150" y="264577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Arial Narrow" panose="020B0606020202030204" pitchFamily="34" charset="0"/>
              </a:rPr>
              <a:t>Test Case 1</a:t>
            </a:r>
            <a:endParaRPr sz="4800" dirty="0">
              <a:latin typeface="Arial Narrow" panose="020B0606020202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AA6C9-DD3E-4039-990F-96C6E5ABC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149" y="1624776"/>
            <a:ext cx="7530572" cy="2862163"/>
          </a:xfrm>
        </p:spPr>
        <p:txBody>
          <a:bodyPr/>
          <a:lstStyle/>
          <a:p>
            <a:pPr marL="127000" indent="0">
              <a:buNone/>
            </a:pP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“Enter ten numbers: “</a:t>
            </a:r>
          </a:p>
          <a:p>
            <a:pPr marL="127000" indent="0">
              <a:buNone/>
            </a:pPr>
            <a:r>
              <a:rPr lang="en-US" sz="2400" dirty="0">
                <a:latin typeface="Arial Narrow" panose="020B0606020202030204" pitchFamily="34" charset="0"/>
              </a:rPr>
              <a:t>Input: </a:t>
            </a:r>
            <a:r>
              <a:rPr lang="en-US" sz="2400" dirty="0">
                <a:solidFill>
                  <a:srgbClr val="92D050"/>
                </a:solidFill>
                <a:latin typeface="Arial Narrow" panose="020B0606020202030204" pitchFamily="34" charset="0"/>
              </a:rPr>
              <a:t>1 1 1 1 1 1 1 1 1 2</a:t>
            </a:r>
          </a:p>
          <a:p>
            <a:pPr marL="127000" indent="0">
              <a:buNone/>
            </a:pP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Output:  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“The distinct numbers are: “ 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1 2</a:t>
            </a:r>
          </a:p>
          <a:p>
            <a:pPr marL="127000" indent="0">
              <a:buNone/>
            </a:pPr>
            <a:endParaRPr lang="en-US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814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69150" y="264577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Arial Narrow" panose="020B0606020202030204" pitchFamily="34" charset="0"/>
              </a:rPr>
              <a:t>Test Case 2</a:t>
            </a:r>
            <a:endParaRPr sz="4800" dirty="0">
              <a:latin typeface="Arial Narrow" panose="020B0606020202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AA6C9-DD3E-4039-990F-96C6E5ABC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149" y="1624776"/>
            <a:ext cx="7530572" cy="2862163"/>
          </a:xfrm>
        </p:spPr>
        <p:txBody>
          <a:bodyPr/>
          <a:lstStyle/>
          <a:p>
            <a:pPr marL="127000" indent="0">
              <a:buNone/>
            </a:pP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“Enter ten numbers: “</a:t>
            </a:r>
          </a:p>
          <a:p>
            <a:pPr marL="127000" indent="0">
              <a:buNone/>
            </a:pPr>
            <a:r>
              <a:rPr lang="en-US" sz="2400" dirty="0">
                <a:latin typeface="Arial Narrow" panose="020B0606020202030204" pitchFamily="34" charset="0"/>
              </a:rPr>
              <a:t>Input: </a:t>
            </a:r>
            <a:r>
              <a:rPr lang="en-US" sz="2400" dirty="0">
                <a:solidFill>
                  <a:srgbClr val="92D050"/>
                </a:solidFill>
                <a:latin typeface="Arial Narrow" panose="020B0606020202030204" pitchFamily="34" charset="0"/>
              </a:rPr>
              <a:t>1 2 2 3 4 5 6 7 8 9</a:t>
            </a:r>
          </a:p>
          <a:p>
            <a:pPr marL="127000" indent="0">
              <a:buNone/>
            </a:pP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Output:  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“The distinct numbers are: “ </a:t>
            </a:r>
            <a:r>
              <a:rPr lang="en-US" sz="2400" dirty="0">
                <a:solidFill>
                  <a:schemeClr val="tx1"/>
                </a:solidFill>
                <a:latin typeface="Arial Narrow" panose="020B0606020202030204" pitchFamily="34" charset="0"/>
              </a:rPr>
              <a:t>1 2 3 4 5 6 7 8 9</a:t>
            </a:r>
          </a:p>
        </p:txBody>
      </p:sp>
    </p:spTree>
    <p:extLst>
      <p:ext uri="{BB962C8B-B14F-4D97-AF65-F5344CB8AC3E}">
        <p14:creationId xmlns:p14="http://schemas.microsoft.com/office/powerpoint/2010/main" val="1773323340"/>
      </p:ext>
    </p:extLst>
  </p:cSld>
  <p:clrMapOvr>
    <a:masterClrMapping/>
  </p:clrMapOvr>
</p:sld>
</file>

<file path=ppt/theme/theme1.xml><?xml version="1.0" encoding="utf-8"?>
<a:theme xmlns:a="http://schemas.openxmlformats.org/drawingml/2006/main" name="Jacquenet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1901</TotalTime>
  <Words>407</Words>
  <Application>Microsoft Office PowerPoint</Application>
  <PresentationFormat>On-screen Show (16:9)</PresentationFormat>
  <Paragraphs>24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Work Sans Light</vt:lpstr>
      <vt:lpstr>Work Sans</vt:lpstr>
      <vt:lpstr>Arial Narrow</vt:lpstr>
      <vt:lpstr>Jacquenetta template</vt:lpstr>
      <vt:lpstr>Java Lab Assignment #7 Eliminate the duplicate numbers in an array – Nicholas Carroll – 10 December 2018</vt:lpstr>
      <vt:lpstr>Analysis – what is known and given?</vt:lpstr>
      <vt:lpstr>Algorithm</vt:lpstr>
      <vt:lpstr>Algorithm cont.</vt:lpstr>
      <vt:lpstr>Algorithm cont.</vt:lpstr>
      <vt:lpstr>Test Case 1</vt:lpstr>
      <vt:lpstr>Test Case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Lab Assignment #2 Convert a string into an integer in relation to a phone keypad – Nicholas Carroll – 12 November 2018</dc:title>
  <dc:creator>nick</dc:creator>
  <cp:lastModifiedBy>Nicholas Carroll</cp:lastModifiedBy>
  <cp:revision>41</cp:revision>
  <dcterms:modified xsi:type="dcterms:W3CDTF">2018-12-09T01:50:41Z</dcterms:modified>
</cp:coreProperties>
</file>