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68" r:id="rId5"/>
    <p:sldId id="264" r:id="rId6"/>
    <p:sldId id="266" r:id="rId7"/>
    <p:sldId id="272" r:id="rId8"/>
    <p:sldId id="270" r:id="rId9"/>
    <p:sldId id="271" r:id="rId10"/>
  </p:sldIdLst>
  <p:sldSz cx="9144000" cy="5143500" type="screen16x9"/>
  <p:notesSz cx="6858000" cy="9144000"/>
  <p:embeddedFontLst>
    <p:embeddedFont>
      <p:font typeface="Work Sans Light" panose="020B0604020202020204" charset="0"/>
      <p:regular r:id="rId12"/>
      <p:bold r:id="rId13"/>
    </p:embeddedFont>
    <p:embeddedFont>
      <p:font typeface="Work Sans" panose="020B0604020202020204" charset="0"/>
      <p:regular r:id="rId14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57"/>
            <p14:sldId id="261"/>
            <p14:sldId id="268"/>
            <p14:sldId id="264"/>
            <p14:sldId id="266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9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7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2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122419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#6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Count the occurrences of a number using arrays – Nicholas Carroll – 10 December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Arrays are necessary for this program, we need to give multiple variables 100 elements each.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We need to declare a counter variable and a temp variable that will temporarily hold the value at a certain index of another array (</a:t>
            </a:r>
            <a:r>
              <a:rPr lang="en-US" sz="2400" b="1" i="1" dirty="0" err="1">
                <a:latin typeface="Arial Narrow" panose="020B0606020202030204" pitchFamily="34" charset="0"/>
              </a:rPr>
              <a:t>num</a:t>
            </a:r>
            <a:r>
              <a:rPr lang="en-US" sz="2400" b="1" i="1" dirty="0">
                <a:latin typeface="Arial Narrow" panose="020B0606020202030204" pitchFamily="34" charset="0"/>
              </a:rPr>
              <a:t>[]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819" y="1278891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We need three for loops: the first will get input for each number from the user, the second will transfer that data to a temporary array (data structure), the third will finally get that data from the temporary array and output the results (how many occurrences of a number appeared using user input)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We need a sentinel value, 0 will suffice, once the user enters 0 the program should stop testing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2671604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909295"/>
            <a:ext cx="7435709" cy="4828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A visualization of an array, according to Oracle.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DCE70-C76C-4CBC-898B-5B9A0EE5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97" y="657620"/>
            <a:ext cx="5441005" cy="20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class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In the main class, declare two arrays, </a:t>
            </a:r>
            <a:r>
              <a:rPr lang="en-US" sz="2400" b="1" i="1" dirty="0" err="1">
                <a:latin typeface="Arial Narrow" panose="020B0606020202030204" pitchFamily="34" charset="0"/>
              </a:rPr>
              <a:t>int</a:t>
            </a:r>
            <a:r>
              <a:rPr lang="en-US" sz="2400" b="1" i="1" dirty="0">
                <a:latin typeface="Arial Narrow" panose="020B0606020202030204" pitchFamily="34" charset="0"/>
              </a:rPr>
              <a:t>[] </a:t>
            </a:r>
            <a:r>
              <a:rPr lang="en-US" sz="2400" b="1" i="1" dirty="0" err="1">
                <a:latin typeface="Arial Narrow" panose="020B0606020202030204" pitchFamily="34" charset="0"/>
              </a:rPr>
              <a:t>num</a:t>
            </a:r>
            <a:r>
              <a:rPr lang="en-US" sz="2400" b="1" i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b="1" i="1" dirty="0" err="1">
                <a:latin typeface="Arial Narrow" panose="020B0606020202030204" pitchFamily="34" charset="0"/>
              </a:rPr>
              <a:t>int</a:t>
            </a:r>
            <a:r>
              <a:rPr lang="en-US" sz="2400" b="1" i="1" dirty="0">
                <a:latin typeface="Arial Narrow" panose="020B0606020202030204" pitchFamily="34" charset="0"/>
              </a:rPr>
              <a:t>[] count</a:t>
            </a:r>
            <a:r>
              <a:rPr lang="en-US" sz="2400" dirty="0">
                <a:latin typeface="Arial Narrow" panose="020B0606020202030204" pitchFamily="34" charset="0"/>
              </a:rPr>
              <a:t>, each will have 100 elements.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two new variables, </a:t>
            </a:r>
            <a:r>
              <a:rPr lang="en-US" sz="2400" b="1" dirty="0" err="1">
                <a:latin typeface="Arial Narrow" panose="020B0606020202030204" pitchFamily="34" charset="0"/>
              </a:rPr>
              <a:t>int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i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b="1" dirty="0" err="1">
                <a:latin typeface="Arial Narrow" panose="020B0606020202030204" pitchFamily="34" charset="0"/>
              </a:rPr>
              <a:t>int</a:t>
            </a:r>
            <a:r>
              <a:rPr lang="en-US" sz="2400" b="1" dirty="0">
                <a:latin typeface="Arial Narrow" panose="020B0606020202030204" pitchFamily="34" charset="0"/>
              </a:rPr>
              <a:t> temp</a:t>
            </a:r>
            <a:r>
              <a:rPr lang="en-US" sz="2400" dirty="0">
                <a:latin typeface="Arial Narrow" panose="020B0606020202030204" pitchFamily="34" charset="0"/>
              </a:rPr>
              <a:t>, both will be initialized to 0.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Ask the user to input numbers between 0 and 100.</a:t>
            </a:r>
            <a:endParaRPr lang="en-US" sz="2400" i="1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 for loop, begin 0, set it to end for the length of </a:t>
            </a:r>
            <a:r>
              <a:rPr lang="en-US" sz="2400" b="1" i="1" dirty="0" err="1">
                <a:latin typeface="Arial Narrow" panose="020B0606020202030204" pitchFamily="34" charset="0"/>
              </a:rPr>
              <a:t>num</a:t>
            </a:r>
            <a:r>
              <a:rPr lang="en-US" sz="2400" b="1" i="1" dirty="0">
                <a:latin typeface="Arial Narrow" panose="020B0606020202030204" pitchFamily="34" charset="0"/>
              </a:rPr>
              <a:t>[] </a:t>
            </a:r>
            <a:r>
              <a:rPr lang="en-US" sz="2400" dirty="0">
                <a:latin typeface="Arial Narrow" panose="020B0606020202030204" pitchFamily="34" charset="0"/>
              </a:rPr>
              <a:t>and increment by 1.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1406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Set </a:t>
            </a:r>
            <a:r>
              <a:rPr lang="en-US" sz="2400" b="1" i="1" dirty="0" err="1">
                <a:latin typeface="Arial Narrow" panose="020B0606020202030204" pitchFamily="34" charset="0"/>
              </a:rPr>
              <a:t>num</a:t>
            </a:r>
            <a:r>
              <a:rPr lang="en-US" sz="2400" b="1" i="1" dirty="0">
                <a:latin typeface="Arial Narrow" panose="020B0606020202030204" pitchFamily="34" charset="0"/>
              </a:rPr>
              <a:t>[</a:t>
            </a:r>
            <a:r>
              <a:rPr lang="en-US" sz="2400" b="1" i="1" dirty="0" err="1">
                <a:latin typeface="Arial Narrow" panose="020B0606020202030204" pitchFamily="34" charset="0"/>
              </a:rPr>
              <a:t>i</a:t>
            </a:r>
            <a:r>
              <a:rPr lang="en-US" sz="2400" b="1" i="1" dirty="0">
                <a:latin typeface="Arial Narrow" panose="020B0606020202030204" pitchFamily="34" charset="0"/>
              </a:rPr>
              <a:t>] </a:t>
            </a:r>
            <a:r>
              <a:rPr lang="en-US" sz="2400" dirty="0">
                <a:latin typeface="Arial Narrow" panose="020B0606020202030204" pitchFamily="34" charset="0"/>
              </a:rPr>
              <a:t>to store user input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Create logical condition, if 0 is the only input then tell the user they only entered the sentinel value.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Declare a second for loop, give it the same parameters as the first one declared.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Use the </a:t>
            </a:r>
            <a:r>
              <a:rPr lang="en-US" sz="2400" b="1" dirty="0">
                <a:latin typeface="Arial Narrow" panose="020B0606020202030204" pitchFamily="34" charset="0"/>
              </a:rPr>
              <a:t>temp </a:t>
            </a:r>
            <a:r>
              <a:rPr lang="en-US" sz="2400" dirty="0">
                <a:latin typeface="Arial Narrow" panose="020B0606020202030204" pitchFamily="34" charset="0"/>
              </a:rPr>
              <a:t>variable to store the data of the </a:t>
            </a:r>
            <a:r>
              <a:rPr lang="en-US" sz="2400" b="1" i="1" dirty="0" err="1">
                <a:latin typeface="Arial Narrow" panose="020B0606020202030204" pitchFamily="34" charset="0"/>
              </a:rPr>
              <a:t>num</a:t>
            </a:r>
            <a:r>
              <a:rPr lang="en-US" sz="2400" b="1" i="1" dirty="0">
                <a:latin typeface="Arial Narrow" panose="020B0606020202030204" pitchFamily="34" charset="0"/>
              </a:rPr>
              <a:t>[</a:t>
            </a:r>
            <a:r>
              <a:rPr lang="en-US" sz="2400" b="1" i="1" dirty="0" err="1">
                <a:latin typeface="Arial Narrow" panose="020B0606020202030204" pitchFamily="34" charset="0"/>
              </a:rPr>
              <a:t>i</a:t>
            </a:r>
            <a:r>
              <a:rPr lang="en-US" sz="2400" b="1" i="1" dirty="0">
                <a:latin typeface="Arial Narrow" panose="020B0606020202030204" pitchFamily="34" charset="0"/>
              </a:rPr>
              <a:t>] </a:t>
            </a:r>
            <a:r>
              <a:rPr lang="en-US" sz="2400" dirty="0">
                <a:latin typeface="Arial Narrow" panose="020B0606020202030204" pitchFamily="34" charset="0"/>
              </a:rPr>
              <a:t>variable (user input variable).</a:t>
            </a: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1406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10"/>
            </a:pPr>
            <a:r>
              <a:rPr lang="en-US" sz="2400" dirty="0">
                <a:latin typeface="Arial Narrow" panose="020B0606020202030204" pitchFamily="34" charset="0"/>
              </a:rPr>
              <a:t>Declare a for loop, begin 0, set it to end for the length of </a:t>
            </a:r>
            <a:r>
              <a:rPr lang="en-US" sz="2400" b="1" i="1" dirty="0">
                <a:latin typeface="Arial Narrow" panose="020B0606020202030204" pitchFamily="34" charset="0"/>
              </a:rPr>
              <a:t>count[] </a:t>
            </a:r>
            <a:r>
              <a:rPr lang="en-US" sz="2400" dirty="0">
                <a:latin typeface="Arial Narrow" panose="020B0606020202030204" pitchFamily="34" charset="0"/>
              </a:rPr>
              <a:t>and increment by 1.</a:t>
            </a:r>
          </a:p>
          <a:p>
            <a:pPr marL="584200" indent="-457200">
              <a:buFont typeface="+mj-lt"/>
              <a:buAutoNum type="arabicPeriod" startAt="10"/>
            </a:pPr>
            <a:r>
              <a:rPr lang="en-US" sz="2400" dirty="0">
                <a:latin typeface="Arial Narrow" panose="020B0606020202030204" pitchFamily="34" charset="0"/>
              </a:rPr>
              <a:t>Give two logical conditions, if a number equals only once, print “number occurs 1 time”.</a:t>
            </a:r>
          </a:p>
          <a:p>
            <a:pPr marL="584200" indent="-457200">
              <a:buFont typeface="+mj-lt"/>
              <a:buAutoNum type="arabicPeriod" startAt="10"/>
            </a:pPr>
            <a:r>
              <a:rPr lang="en-US" sz="2400" dirty="0">
                <a:latin typeface="Arial Narrow" panose="020B0606020202030204" pitchFamily="34" charset="0"/>
              </a:rPr>
              <a:t>If a number occurs multiple times, print “number occurs x times”.</a:t>
            </a:r>
          </a:p>
          <a:p>
            <a:pPr marL="584200" indent="-457200">
              <a:buFont typeface="+mj-lt"/>
              <a:buAutoNum type="arabicPeriod" startAt="10"/>
            </a:pPr>
            <a:r>
              <a:rPr lang="en-US" sz="2400" dirty="0">
                <a:latin typeface="Arial Narrow" panose="020B0606020202030204" pitchFamily="34" charset="0"/>
              </a:rPr>
              <a:t>End the class.</a:t>
            </a:r>
          </a:p>
          <a:p>
            <a:pPr marL="584200" indent="-457200">
              <a:buFont typeface="+mj-lt"/>
              <a:buAutoNum type="arabicPeriod" startAt="10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2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1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numbers between 1 and 100: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1800FLOWERS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phone number in full numbers for '1800FLOWERS' is '18003569377'“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2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numbers between 1 and 100: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0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“You entered only the sentinel value.”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4298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426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Work Sans Light</vt:lpstr>
      <vt:lpstr>Work Sans</vt:lpstr>
      <vt:lpstr>Arial Narrow</vt:lpstr>
      <vt:lpstr>Jacquenetta template</vt:lpstr>
      <vt:lpstr>Java Lab Assignment #6 Count the occurrences of a number using arrays – Nicholas Carroll – 10 December 2018</vt:lpstr>
      <vt:lpstr>Analysis – what is known and given?</vt:lpstr>
      <vt:lpstr>Analysis cont.</vt:lpstr>
      <vt:lpstr>Example</vt:lpstr>
      <vt:lpstr>Algorithm</vt:lpstr>
      <vt:lpstr>Algorithm cont.</vt:lpstr>
      <vt:lpstr>Algorithm cont.</vt:lpstr>
      <vt:lpstr>Test Case 1</vt:lpstr>
      <vt:lpstr>Test 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</cp:lastModifiedBy>
  <cp:revision>39</cp:revision>
  <dcterms:modified xsi:type="dcterms:W3CDTF">2018-12-09T01:24:51Z</dcterms:modified>
</cp:coreProperties>
</file>