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1" r:id="rId6"/>
    <p:sldId id="262" r:id="rId7"/>
    <p:sldId id="264" r:id="rId8"/>
    <p:sldId id="266" r:id="rId9"/>
    <p:sldId id="267" r:id="rId10"/>
  </p:sldIdLst>
  <p:sldSz cx="9144000" cy="5143500" type="screen16x9"/>
  <p:notesSz cx="6858000" cy="9144000"/>
  <p:embeddedFontLst>
    <p:embeddedFont>
      <p:font typeface="Work Sans Light" panose="020B0604020202020204" charset="0"/>
      <p:regular r:id="rId12"/>
      <p:bold r:id="rId13"/>
    </p:embeddedFont>
    <p:embeddedFont>
      <p:font typeface="Cambria Math" panose="02040503050406030204" pitchFamily="18" charset="0"/>
      <p:regular r:id="rId14"/>
    </p:embeddedFont>
    <p:embeddedFont>
      <p:font typeface="Work Sans" panose="020B0604020202020204" charset="0"/>
      <p:regular r:id="rId15"/>
      <p:bold r:id="rId16"/>
    </p:embeddedFont>
    <p:embeddedFont>
      <p:font typeface="Arial Narrow" panose="020B0606020202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5410EA-0D8D-4E8B-B59B-5DB8DD583261}">
          <p14:sldIdLst>
            <p14:sldId id="256"/>
            <p14:sldId id="263"/>
            <p14:sldId id="257"/>
            <p14:sldId id="258"/>
            <p14:sldId id="261"/>
            <p14:sldId id="262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BF8E2-8DAA-42A4-910E-48A3EC42CDC2}">
  <a:tblStyle styleId="{0D7BF8E2-8DAA-42A4-910E-48A3EC42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86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2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69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5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9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74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36203" y="3069257"/>
            <a:ext cx="6471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latin typeface="Arial Narrow" panose="020B0606020202030204" pitchFamily="34" charset="0"/>
              </a:rPr>
              <a:t>Java Lab Assignment #3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Write a Java program to print a table based on power function values – Nicholas Carroll – 19 November 2018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Cases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3702851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Test Case 1: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a: “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b: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 5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“The value of a times the power of b is”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FEAD27-45DE-4358-9958-7F66501DAB8B}"/>
              </a:ext>
            </a:extLst>
          </p:cNvPr>
          <p:cNvSpPr txBox="1">
            <a:spLocks/>
          </p:cNvSpPr>
          <p:nvPr/>
        </p:nvSpPr>
        <p:spPr>
          <a:xfrm>
            <a:off x="4572000" y="1624776"/>
            <a:ext cx="3702851" cy="28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▪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27000" indent="0">
              <a:buFont typeface="Work Sans Light"/>
              <a:buNone/>
            </a:pPr>
            <a:r>
              <a:rPr lang="en-US" sz="2400" dirty="0">
                <a:latin typeface="Arial Narrow" panose="020B0606020202030204" pitchFamily="34" charset="0"/>
              </a:rPr>
              <a:t>Test Case 2:</a:t>
            </a:r>
          </a:p>
          <a:p>
            <a:pPr marL="127000" indent="0">
              <a:buFont typeface="Work Sans Light"/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a: “</a:t>
            </a:r>
          </a:p>
          <a:p>
            <a:pPr marL="127000" indent="0">
              <a:buFont typeface="Work Sans Light"/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b: “</a:t>
            </a:r>
          </a:p>
          <a:p>
            <a:pPr marL="127000" indent="0">
              <a:buFont typeface="Work Sans Light"/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-9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 2</a:t>
            </a:r>
          </a:p>
          <a:p>
            <a:pPr marL="127000" indent="0">
              <a:buFont typeface="Work Sans Light"/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“The value of a times the power of b is”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336523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49" y="466595"/>
            <a:ext cx="7753856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– what is known and given?</a:t>
            </a:r>
            <a:endParaRPr sz="48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68AA6C9-DD3E-4039-990F-96C6E5ABC9C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69149" y="1624776"/>
                <a:ext cx="7573101" cy="2862163"/>
              </a:xfrm>
            </p:spPr>
            <p:txBody>
              <a:bodyPr/>
              <a:lstStyle/>
              <a:p>
                <a:r>
                  <a:rPr lang="en-US" sz="2400" dirty="0">
                    <a:latin typeface="Arial Narrow" panose="020B0606020202030204" pitchFamily="34" charset="0"/>
                  </a:rPr>
                  <a:t>Before we even think about coding specifics, we have to determine the objective (this is the first step used in an IPO diagram [input-process-output diagram]). </a:t>
                </a:r>
              </a:p>
              <a:p>
                <a:r>
                  <a:rPr lang="en-US" sz="2400" dirty="0">
                    <a:latin typeface="Arial Narrow" panose="020B0606020202030204" pitchFamily="34" charset="0"/>
                  </a:rPr>
                  <a:t>Power functions are essentially functions that utilize exponentiation. The </a:t>
                </a:r>
                <a:r>
                  <a:rPr lang="en-US" sz="2400" b="1" dirty="0">
                    <a:latin typeface="Arial Narrow" panose="020B0606020202030204" pitchFamily="34" charset="0"/>
                  </a:rPr>
                  <a:t>base</a:t>
                </a:r>
                <a:r>
                  <a:rPr lang="en-US" sz="2400" dirty="0">
                    <a:latin typeface="Arial Narrow" panose="020B0606020202030204" pitchFamily="34" charset="0"/>
                  </a:rPr>
                  <a:t> and the </a:t>
                </a:r>
                <a:r>
                  <a:rPr lang="en-US" sz="2400" b="1" dirty="0">
                    <a:latin typeface="Arial Narrow" panose="020B0606020202030204" pitchFamily="34" charset="0"/>
                  </a:rPr>
                  <a:t>exponent</a:t>
                </a:r>
                <a:r>
                  <a:rPr lang="en-US" sz="2400" dirty="0">
                    <a:latin typeface="Arial Narrow" panose="020B0606020202030204" pitchFamily="34" charset="0"/>
                  </a:rPr>
                  <a:t> create an output. If the user inputs 3 (base) and 4 (exponent), the program should print a result of 81,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sz="2400" dirty="0">
                    <a:latin typeface="Arial Narrow" panose="020B0606020202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68AA6C9-DD3E-4039-990F-96C6E5ABC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69149" y="1624776"/>
                <a:ext cx="7573101" cy="2862163"/>
              </a:xfrm>
              <a:blipFill>
                <a:blip r:embed="rId3"/>
                <a:stretch>
                  <a:fillRect r="-1610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48347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 Narrow" panose="020B0606020202030204" pitchFamily="34" charset="0"/>
              </a:rPr>
              <a:t>Example</a:t>
            </a:r>
            <a:endParaRPr sz="7200" dirty="0">
              <a:latin typeface="Arial Narrow" panose="020B0606020202030204" pitchFamily="34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408147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 Narrow" panose="020B0606020202030204" pitchFamily="34" charset="0"/>
                <a:sym typeface="Work Sans"/>
              </a:rPr>
              <a:t>The image demonstrates a polymorphism (one class, multiple methods) to OOP.</a:t>
            </a:r>
            <a:endParaRPr sz="28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68AF6-531F-47FA-95DD-0509A5F02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85" y="719653"/>
            <a:ext cx="4623607" cy="33554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15987" y="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05" y="1055608"/>
            <a:ext cx="7836194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The compiler can calculate a value based on a base and exponent using the </a:t>
            </a:r>
            <a:r>
              <a:rPr lang="en-US" sz="2400" i="1" dirty="0">
                <a:latin typeface="Arial Narrow" panose="020B0606020202030204" pitchFamily="34" charset="0"/>
              </a:rPr>
              <a:t>pow(a,b) </a:t>
            </a:r>
            <a:r>
              <a:rPr lang="en-US" sz="2400" dirty="0">
                <a:latin typeface="Arial Narrow" panose="020B0606020202030204" pitchFamily="34" charset="0"/>
              </a:rPr>
              <a:t>method. Therefore, we have to import the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Math</a:t>
            </a:r>
            <a:r>
              <a:rPr lang="en-US" sz="2400" dirty="0">
                <a:latin typeface="Arial Narrow" panose="020B0606020202030204" pitchFamily="34" charset="0"/>
              </a:rPr>
              <a:t> and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 Scanner </a:t>
            </a:r>
            <a:r>
              <a:rPr lang="en-US" sz="2400" dirty="0">
                <a:latin typeface="Arial Narrow" panose="020B0606020202030204" pitchFamily="34" charset="0"/>
              </a:rPr>
              <a:t>classes.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program must run under a for loop, which means that it will repeat under certain condition or parameters. Before we declare the for loop, we must declare a loop control variable. Inside the parameters for the for loop, we have to make sure that program will explicitly run 4 times and it will increment by 1.</a:t>
            </a:r>
            <a:endParaRPr lang="en-US" sz="2400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6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 Narrow" panose="020B0606020202030204" pitchFamily="34" charset="0"/>
              </a:rPr>
              <a:t>Example</a:t>
            </a:r>
            <a:endParaRPr sz="7200" dirty="0">
              <a:latin typeface="Arial Narrow" panose="020B0606020202030204" pitchFamily="34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408147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latin typeface="Arial Narrow" panose="020B0606020202030204" pitchFamily="34" charset="0"/>
                <a:sym typeface="Work Sans"/>
              </a:rPr>
              <a:t>Visualization of </a:t>
            </a:r>
            <a:r>
              <a:rPr lang="en-US" sz="2800" b="1" dirty="0">
                <a:latin typeface="Arial Narrow" panose="020B0606020202030204" pitchFamily="34" charset="0"/>
              </a:rPr>
              <a:t>the for loop.</a:t>
            </a:r>
            <a:endParaRPr sz="2800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9A165-7A86-44DD-87B2-2BF77546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07" y="404812"/>
            <a:ext cx="47339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7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928017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package, import the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Scanner</a:t>
            </a:r>
            <a:r>
              <a:rPr lang="en-US" sz="2400" dirty="0">
                <a:latin typeface="Arial Narrow" panose="020B060602020203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Math</a:t>
            </a:r>
            <a:r>
              <a:rPr lang="en-US" sz="2400" dirty="0">
                <a:latin typeface="Arial Narrow" panose="020B0606020202030204" pitchFamily="34" charset="0"/>
              </a:rPr>
              <a:t> class respectively and create the main class.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and initialize the necessary </a:t>
            </a:r>
            <a:r>
              <a:rPr lang="en-US" sz="2400" b="1" u="sng" dirty="0">
                <a:solidFill>
                  <a:srgbClr val="0070C0"/>
                </a:solidFill>
                <a:latin typeface="Arial Narrow" panose="020B0606020202030204" pitchFamily="34" charset="0"/>
              </a:rPr>
              <a:t>Scanner</a:t>
            </a:r>
            <a:r>
              <a:rPr lang="en-US" sz="2400" dirty="0">
                <a:latin typeface="Arial Narrow" panose="020B0606020202030204" pitchFamily="34" charset="0"/>
              </a:rPr>
              <a:t> object to allow user input.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three variables: </a:t>
            </a:r>
            <a:r>
              <a:rPr lang="en-US" sz="2400" b="1" dirty="0">
                <a:latin typeface="Arial Narrow" panose="020B0606020202030204" pitchFamily="34" charset="0"/>
              </a:rPr>
              <a:t>a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b="1" dirty="0">
                <a:latin typeface="Arial Narrow" panose="020B0606020202030204" pitchFamily="34" charset="0"/>
              </a:rPr>
              <a:t>b </a:t>
            </a:r>
            <a:r>
              <a:rPr lang="en-US" sz="2400" dirty="0">
                <a:latin typeface="Arial Narrow" panose="020B0606020202030204" pitchFamily="34" charset="0"/>
              </a:rPr>
              <a:t>and </a:t>
            </a:r>
            <a:r>
              <a:rPr lang="en-US" sz="2400" b="1" dirty="0">
                <a:latin typeface="Arial Narrow" panose="020B0606020202030204" pitchFamily="34" charset="0"/>
              </a:rPr>
              <a:t>loopcount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and give arguments to</a:t>
            </a:r>
            <a:r>
              <a:rPr lang="en-US" sz="2400" i="1" dirty="0">
                <a:latin typeface="Arial Narrow" panose="020B0606020202030204" pitchFamily="34" charset="0"/>
              </a:rPr>
              <a:t> returnPowFuncValue(a, b, loopcount, input)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End the main program.</a:t>
            </a: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9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928017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Begin a new method named </a:t>
            </a:r>
            <a:r>
              <a:rPr lang="en-US" sz="2400" i="1" dirty="0">
                <a:latin typeface="Arial Narrow" panose="020B0606020202030204" pitchFamily="34" charset="0"/>
              </a:rPr>
              <a:t>returnPowFuncValue(</a:t>
            </a:r>
            <a:r>
              <a:rPr lang="en-US" sz="2400" b="1" i="1" dirty="0" err="1">
                <a:solidFill>
                  <a:srgbClr val="CC0099"/>
                </a:solidFill>
                <a:latin typeface="Arial Narrow" panose="020B0606020202030204" pitchFamily="34" charset="0"/>
              </a:rPr>
              <a:t>int</a:t>
            </a:r>
            <a:r>
              <a:rPr lang="en-US" sz="2400" i="1" dirty="0">
                <a:latin typeface="Arial Narrow" panose="020B0606020202030204" pitchFamily="34" charset="0"/>
              </a:rPr>
              <a:t> a, </a:t>
            </a:r>
            <a:r>
              <a:rPr lang="en-US" sz="2400" b="1" i="1" dirty="0" err="1">
                <a:solidFill>
                  <a:srgbClr val="CC0099"/>
                </a:solidFill>
                <a:latin typeface="Arial Narrow" panose="020B0606020202030204" pitchFamily="34" charset="0"/>
              </a:rPr>
              <a:t>int</a:t>
            </a:r>
            <a:r>
              <a:rPr lang="en-US" sz="2400" i="1" dirty="0">
                <a:latin typeface="Arial Narrow" panose="020B0606020202030204" pitchFamily="34" charset="0"/>
              </a:rPr>
              <a:t> b, </a:t>
            </a:r>
            <a:r>
              <a:rPr lang="en-US" sz="2400" b="1" i="1" dirty="0" err="1">
                <a:solidFill>
                  <a:srgbClr val="CC0099"/>
                </a:solidFill>
                <a:latin typeface="Arial Narrow" panose="020B0606020202030204" pitchFamily="34" charset="0"/>
              </a:rPr>
              <a:t>int</a:t>
            </a:r>
            <a:r>
              <a:rPr lang="en-US" sz="2400" i="1" dirty="0">
                <a:latin typeface="Arial Narrow" panose="020B0606020202030204" pitchFamily="34" charset="0"/>
              </a:rPr>
              <a:t> loopcount, </a:t>
            </a:r>
            <a:r>
              <a:rPr lang="en-US" sz="2400" i="1" dirty="0">
                <a:solidFill>
                  <a:schemeClr val="tx1"/>
                </a:solidFill>
                <a:latin typeface="Arial Narrow" panose="020B0606020202030204" pitchFamily="34" charset="0"/>
              </a:rPr>
              <a:t>Scanner input</a:t>
            </a:r>
            <a:r>
              <a:rPr lang="en-US" sz="2400" i="1" dirty="0">
                <a:latin typeface="Arial Narrow" panose="020B0606020202030204" pitchFamily="34" charset="0"/>
              </a:rPr>
              <a:t>) 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a for loop with a new variable called </a:t>
            </a:r>
            <a:r>
              <a:rPr lang="en-US" sz="2400" b="1" dirty="0" err="1">
                <a:latin typeface="Arial Narrow" panose="020B0606020202030204" pitchFamily="34" charset="0"/>
              </a:rPr>
              <a:t>i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and give it the parameters of equal to 0, less than or equal to 4 and incrementing by 1.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Print “Enter the base for this operation.” and store the user input into </a:t>
            </a:r>
            <a:r>
              <a:rPr lang="en-US" sz="2400" b="1" dirty="0">
                <a:latin typeface="Arial Narrow" panose="020B0606020202030204" pitchFamily="34" charset="0"/>
              </a:rPr>
              <a:t>a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68AA6C9-DD3E-4039-990F-96C6E5ABC9C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4038" y="928017"/>
                <a:ext cx="7836194" cy="3590820"/>
              </a:xfrm>
            </p:spPr>
            <p:txBody>
              <a:bodyPr/>
              <a:lstStyle/>
              <a:p>
                <a:pPr marL="584200" indent="-457200">
                  <a:buFont typeface="+mj-lt"/>
                  <a:buAutoNum type="arabicPeriod"/>
                </a:pPr>
                <a:r>
                  <a:rPr lang="en-US" sz="2400" dirty="0">
                    <a:latin typeface="Arial Narrow" panose="020B0606020202030204" pitchFamily="34" charset="0"/>
                  </a:rPr>
                  <a:t>Print “Enter the exponent for this operation.” and store the user input into </a:t>
                </a:r>
                <a:r>
                  <a:rPr lang="en-US" sz="2400" b="1" dirty="0">
                    <a:latin typeface="Arial Narrow" panose="020B0606020202030204" pitchFamily="34" charset="0"/>
                  </a:rPr>
                  <a:t>b</a:t>
                </a:r>
                <a:r>
                  <a:rPr lang="en-US" sz="2400" dirty="0">
                    <a:latin typeface="Arial Narrow" panose="020B0606020202030204" pitchFamily="34" charset="0"/>
                  </a:rPr>
                  <a:t>.</a:t>
                </a:r>
              </a:p>
              <a:p>
                <a:pPr marL="584200" indent="-457200">
                  <a:buFont typeface="+mj-lt"/>
                  <a:buAutoNum type="arabicPeriod"/>
                </a:pPr>
                <a:r>
                  <a:rPr lang="en-US" sz="2400" dirty="0">
                    <a:latin typeface="Arial Narrow" panose="020B0606020202030204" pitchFamily="34" charset="0"/>
                  </a:rPr>
                  <a:t>Utilizing the Math class and pow function, print the result of the user’s two inputs for a and b in the parameters, with a being the base and b being the exponent.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Arial Narrow" panose="020B0606020202030204" pitchFamily="34" charset="0"/>
                </a:endParaRPr>
              </a:p>
              <a:p>
                <a:pPr marL="584200" indent="-457200">
                  <a:buFont typeface="+mj-lt"/>
                  <a:buAutoNum type="arabicPeriod"/>
                </a:pPr>
                <a:r>
                  <a:rPr lang="en-US" sz="2400" dirty="0">
                    <a:latin typeface="Arial Narrow" panose="020B0606020202030204" pitchFamily="34" charset="0"/>
                  </a:rPr>
                  <a:t>End the for loop, return a value of 0 to the returnPowFuncValue program and end the class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68AA6C9-DD3E-4039-990F-96C6E5ABC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4038" y="928017"/>
                <a:ext cx="7836194" cy="3590820"/>
              </a:xfrm>
              <a:blipFill>
                <a:blip r:embed="rId3"/>
                <a:stretch>
                  <a:fillRect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371289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487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Work Sans Light</vt:lpstr>
      <vt:lpstr>Cambria Math</vt:lpstr>
      <vt:lpstr>Work Sans</vt:lpstr>
      <vt:lpstr>Arial Narrow</vt:lpstr>
      <vt:lpstr>Jacquenetta template</vt:lpstr>
      <vt:lpstr>Java Lab Assignment #3 Write a Java program to print a table based on power function values – Nicholas Carroll – 19 November 2018</vt:lpstr>
      <vt:lpstr>Test Cases</vt:lpstr>
      <vt:lpstr>Analysis – what is known and given?</vt:lpstr>
      <vt:lpstr>Example</vt:lpstr>
      <vt:lpstr>Analysis cont.</vt:lpstr>
      <vt:lpstr>Example</vt:lpstr>
      <vt:lpstr>Algorithm</vt:lpstr>
      <vt:lpstr>Algorithm cont.</vt:lpstr>
      <vt:lpstr>Algorithm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Lab Assignment #2 Convert a string into an integer in relation to a phone keypad – Nicholas Carroll – 12 November 2018</dc:title>
  <dc:creator>nick</dc:creator>
  <cp:lastModifiedBy>Nicholas Carroll</cp:lastModifiedBy>
  <cp:revision>21</cp:revision>
  <dcterms:modified xsi:type="dcterms:W3CDTF">2018-11-19T05:06:48Z</dcterms:modified>
</cp:coreProperties>
</file>