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68" r:id="rId4"/>
    <p:sldId id="261" r:id="rId5"/>
    <p:sldId id="264" r:id="rId6"/>
    <p:sldId id="266" r:id="rId7"/>
    <p:sldId id="270" r:id="rId8"/>
  </p:sldIdLst>
  <p:sldSz cx="9144000" cy="5143500" type="screen16x9"/>
  <p:notesSz cx="6858000" cy="9144000"/>
  <p:embeddedFontLst>
    <p:embeddedFont>
      <p:font typeface="Work Sans Light" panose="020B0604020202020204" charset="0"/>
      <p:regular r:id="rId10"/>
      <p:bold r:id="rId11"/>
    </p:embeddedFon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Work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5410EA-0D8D-4E8B-B59B-5DB8DD583261}">
          <p14:sldIdLst>
            <p14:sldId id="256"/>
            <p14:sldId id="257"/>
            <p14:sldId id="268"/>
            <p14:sldId id="261"/>
            <p14:sldId id="264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BF8E2-8DAA-42A4-910E-48A3EC42CDC2}">
  <a:tblStyle styleId="{0D7BF8E2-8DAA-42A4-910E-48A3EC42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199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2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57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93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98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36203" y="3122419"/>
            <a:ext cx="64715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latin typeface="Arial Narrow" panose="020B0606020202030204" pitchFamily="34" charset="0"/>
              </a:rPr>
              <a:t>Java Lab Assignment #7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4000" dirty="0">
                <a:latin typeface="Arial Narrow" panose="020B0606020202030204" pitchFamily="34" charset="0"/>
              </a:rPr>
              <a:t>Get the radius of a circle using constructors – Nicholas Carroll – 3 December 2018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49" y="466595"/>
            <a:ext cx="7753856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– what is known and given?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73101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A constructor allows the user to initialize an object as soon as it’s created.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Using constructors will allow for a more fluid program and make it so that the user doesn’t have to keep re-writing lines of code to apply the same methods to different objects.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3018352" y="2734955"/>
            <a:ext cx="2893350" cy="747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Arial Narrow" panose="020B0606020202030204" pitchFamily="34" charset="0"/>
              </a:rPr>
              <a:t>Example</a:t>
            </a:r>
            <a:endParaRPr sz="6000" dirty="0">
              <a:latin typeface="Arial Narrow" panose="020B0606020202030204" pitchFamily="34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832880" y="3222640"/>
            <a:ext cx="7478240" cy="14928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latin typeface="Arial Narrow" panose="020B0606020202030204" pitchFamily="34" charset="0"/>
              </a:rPr>
              <a:t>The main Java program is calling to a new instance of </a:t>
            </a:r>
            <a:r>
              <a:rPr lang="en-US" sz="2800" b="1" dirty="0" err="1">
                <a:latin typeface="Arial Narrow" panose="020B0606020202030204" pitchFamily="34" charset="0"/>
              </a:rPr>
              <a:t>MyClass</a:t>
            </a:r>
            <a:r>
              <a:rPr lang="en-US" sz="2800" b="1" dirty="0">
                <a:latin typeface="Arial Narrow" panose="020B0606020202030204" pitchFamily="34" charset="0"/>
              </a:rPr>
              <a:t>. Creating constructors is essential for simplicity.</a:t>
            </a:r>
            <a:endParaRPr sz="28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50800-2299-42CC-B178-18B18BF4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33" y="565572"/>
            <a:ext cx="7143750" cy="19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15987" y="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670" y="1360200"/>
            <a:ext cx="7836194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Inside our constructor class, we can create variables and define methods so that in the main class, we will be able to </a:t>
            </a:r>
            <a:r>
              <a:rPr lang="en-US" sz="2400" b="1" dirty="0">
                <a:latin typeface="Arial Narrow" panose="020B0606020202030204" pitchFamily="34" charset="0"/>
              </a:rPr>
              <a:t>continually reuse these lines of code.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It’s important to note that parameters that we give in the main class will be arguments that are accepted in the subclass or constructor.</a:t>
            </a:r>
          </a:p>
        </p:txBody>
      </p:sp>
    </p:spTree>
    <p:extLst>
      <p:ext uri="{BB962C8B-B14F-4D97-AF65-F5344CB8AC3E}">
        <p14:creationId xmlns:p14="http://schemas.microsoft.com/office/powerpoint/2010/main" val="255856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850768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the package, create the </a:t>
            </a:r>
            <a:r>
              <a:rPr lang="en-US" sz="24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MainCircle</a:t>
            </a:r>
            <a:r>
              <a:rPr lang="en-US" sz="2400" dirty="0">
                <a:latin typeface="Arial Narrow" panose="020B0606020202030204" pitchFamily="34" charset="0"/>
              </a:rPr>
              <a:t> class respectively.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the main method.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an instance of the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Circle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class to a variable named 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c1.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In Eclipse, create a new Java class called Circle.java.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Create double instance variables for 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radius, area, perimeter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pi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. Only pi will be initialized to 3.14159.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As called from the main class, create the Circle constructor and set 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radius, area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perimeter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equal to 0.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9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928017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Create three new methods called </a:t>
            </a:r>
            <a:r>
              <a:rPr lang="en-US" sz="2400" b="1" dirty="0" err="1">
                <a:latin typeface="Arial Narrow" panose="020B0606020202030204" pitchFamily="34" charset="0"/>
              </a:rPr>
              <a:t>getRadius</a:t>
            </a:r>
            <a:r>
              <a:rPr lang="en-US" sz="2400" b="1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getArea</a:t>
            </a:r>
            <a:r>
              <a:rPr lang="en-US" sz="2400" b="1" dirty="0">
                <a:latin typeface="Arial Narrow" panose="020B0606020202030204" pitchFamily="34" charset="0"/>
              </a:rPr>
              <a:t> and </a:t>
            </a:r>
            <a:r>
              <a:rPr lang="en-US" sz="2400" b="1" dirty="0" err="1">
                <a:latin typeface="Arial Narrow" panose="020B0606020202030204" pitchFamily="34" charset="0"/>
              </a:rPr>
              <a:t>getPerimeter</a:t>
            </a:r>
            <a:r>
              <a:rPr lang="en-US" sz="2400" dirty="0">
                <a:latin typeface="Arial Narrow" panose="020B0606020202030204" pitchFamily="34" charset="0"/>
              </a:rPr>
              <a:t>, give respective arguments to each and inside each method, return a result using mathematical formulas for calculating the area and perimeter of a circle.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End the </a:t>
            </a:r>
            <a:r>
              <a:rPr lang="en-US" sz="2400" b="1" dirty="0">
                <a:solidFill>
                  <a:srgbClr val="00B0F0"/>
                </a:solidFill>
                <a:latin typeface="Arial Narrow" panose="020B0606020202030204" pitchFamily="34" charset="0"/>
              </a:rPr>
              <a:t>Circle</a:t>
            </a:r>
            <a:r>
              <a:rPr lang="en-US" sz="2400" dirty="0">
                <a:latin typeface="Arial Narrow" panose="020B0606020202030204" pitchFamily="34" charset="0"/>
              </a:rPr>
              <a:t> class.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In the main class, print the radius, area and perimeter with each respective parameter (r = 20, p = 20, a = 20, pi = 3.14159) by calling the methods that were created in the constructor class.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End the main class.</a:t>
            </a:r>
          </a:p>
          <a:p>
            <a:pPr marL="584200" indent="-457200">
              <a:buFont typeface="+mj-lt"/>
              <a:buAutoNum type="arabicPeriod" startAt="6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3057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 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“With radius: “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20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“The area of the circle is: “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197.39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“The perimeter of the circle is: “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125.66</a:t>
            </a:r>
          </a:p>
          <a:p>
            <a:pPr marL="127000" indent="0">
              <a:buNone/>
            </a:pPr>
            <a:endParaRPr lang="en-US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127000" indent="0">
              <a:buNone/>
            </a:pP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// radius = 20, area = 20, perimeter = 20, pi = 3.14159</a:t>
            </a:r>
          </a:p>
          <a:p>
            <a:pPr marL="127000" indent="0">
              <a:buNone/>
            </a:pP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97867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367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Work Sans Light</vt:lpstr>
      <vt:lpstr>Arial Narrow</vt:lpstr>
      <vt:lpstr>Work Sans</vt:lpstr>
      <vt:lpstr>Arial</vt:lpstr>
      <vt:lpstr>Jacquenetta template</vt:lpstr>
      <vt:lpstr>Java Lab Assignment #7 Get the radius of a circle using constructors – Nicholas Carroll – 3 December 2018</vt:lpstr>
      <vt:lpstr>Analysis – what is known and given?</vt:lpstr>
      <vt:lpstr>Example</vt:lpstr>
      <vt:lpstr>Analysis cont.</vt:lpstr>
      <vt:lpstr>Algorithm</vt:lpstr>
      <vt:lpstr>Algorithm cont.</vt:lpstr>
      <vt:lpstr>Test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Lab Assignment #2 Convert a string into an integer in relation to a phone keypad – Nicholas Carroll – 12 November 2018</dc:title>
  <dc:creator>nick</dc:creator>
  <cp:lastModifiedBy>Nicholas Carroll</cp:lastModifiedBy>
  <cp:revision>36</cp:revision>
  <dcterms:modified xsi:type="dcterms:W3CDTF">2018-12-03T21:43:20Z</dcterms:modified>
</cp:coreProperties>
</file>