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8"/>
  </p:notesMasterIdLst>
  <p:sldIdLst>
    <p:sldId id="256" r:id="rId2"/>
    <p:sldId id="272" r:id="rId3"/>
    <p:sldId id="264" r:id="rId4"/>
    <p:sldId id="266" r:id="rId5"/>
    <p:sldId id="273" r:id="rId6"/>
    <p:sldId id="270" r:id="rId7"/>
  </p:sldIdLst>
  <p:sldSz cx="9144000" cy="5143500" type="screen16x9"/>
  <p:notesSz cx="6858000" cy="9144000"/>
  <p:embeddedFontLst>
    <p:embeddedFont>
      <p:font typeface="Arial Narrow" panose="020B0606020202030204" pitchFamily="34" charset="0"/>
      <p:regular r:id="rId9"/>
      <p:bold r:id="rId10"/>
      <p:italic r:id="rId11"/>
      <p:boldItalic r:id="rId12"/>
    </p:embeddedFont>
    <p:embeddedFont>
      <p:font typeface="Work Sans Light" panose="020B0604020202020204" charset="0"/>
      <p:regular r:id="rId13"/>
      <p:bold r:id="rId14"/>
    </p:embeddedFont>
    <p:embeddedFont>
      <p:font typeface="Work Sans"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75410EA-0D8D-4E8B-B59B-5DB8DD583261}">
          <p14:sldIdLst>
            <p14:sldId id="256"/>
            <p14:sldId id="272"/>
            <p14:sldId id="264"/>
            <p14:sldId id="266"/>
            <p14:sldId id="273"/>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7BF8E2-8DAA-42A4-910E-48A3EC42CDC2}">
  <a:tblStyle styleId="{0D7BF8E2-8DAA-42A4-910E-48A3EC42CDC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snapToGrid="0">
      <p:cViewPr varScale="1">
        <p:scale>
          <a:sx n="90" d="100"/>
          <a:sy n="90" d="100"/>
        </p:scale>
        <p:origin x="82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1110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3457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709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9263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980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869150" y="2312925"/>
            <a:ext cx="3594600" cy="21333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body" idx="2"/>
          </p:nvPr>
        </p:nvSpPr>
        <p:spPr>
          <a:xfrm>
            <a:off x="4680228" y="2312925"/>
            <a:ext cx="3594600" cy="21333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336203" y="3122419"/>
            <a:ext cx="6471593" cy="1159800"/>
          </a:xfrm>
          <a:prstGeom prst="rect">
            <a:avLst/>
          </a:prstGeom>
        </p:spPr>
        <p:txBody>
          <a:bodyPr spcFirstLastPara="1" wrap="square" lIns="91425" tIns="91425" rIns="91425" bIns="91425" anchor="b" anchorCtr="0">
            <a:noAutofit/>
          </a:bodyPr>
          <a:lstStyle/>
          <a:p>
            <a:pPr lvl="0" algn="ctr"/>
            <a:r>
              <a:rPr lang="en-US" dirty="0">
                <a:latin typeface="Arial Narrow" panose="020B0606020202030204" pitchFamily="34" charset="0"/>
              </a:rPr>
              <a:t>Java Lab Assignment #10</a:t>
            </a:r>
            <a:br>
              <a:rPr lang="en-US" dirty="0">
                <a:latin typeface="Arial Narrow" panose="020B0606020202030204" pitchFamily="34" charset="0"/>
              </a:rPr>
            </a:br>
            <a:r>
              <a:rPr lang="en-US" sz="4000" dirty="0">
                <a:latin typeface="Arial Narrow" panose="020B0606020202030204" pitchFamily="34" charset="0"/>
              </a:rPr>
              <a:t>Create a test Account constructor program – Nicholas Carroll – 22 December 2018</a:t>
            </a:r>
            <a:endParaRPr dirty="0">
              <a:latin typeface="Arial Narrow" panose="020B0606020202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69149" y="466595"/>
            <a:ext cx="7753856"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latin typeface="Arial Narrow" panose="020B0606020202030204" pitchFamily="34" charset="0"/>
              </a:rPr>
              <a:t>Analysis – what is known and given?</a:t>
            </a:r>
            <a:endParaRPr sz="4800" dirty="0">
              <a:latin typeface="Arial Narrow" panose="020B0606020202030204" pitchFamily="34" charset="0"/>
            </a:endParaRPr>
          </a:p>
        </p:txBody>
      </p:sp>
      <p:sp>
        <p:nvSpPr>
          <p:cNvPr id="5" name="Text Placeholder 4">
            <a:extLst>
              <a:ext uri="{FF2B5EF4-FFF2-40B4-BE49-F238E27FC236}">
                <a16:creationId xmlns:a16="http://schemas.microsoft.com/office/drawing/2014/main" id="{968AA6C9-DD3E-4039-990F-96C6E5ABC9CA}"/>
              </a:ext>
            </a:extLst>
          </p:cNvPr>
          <p:cNvSpPr>
            <a:spLocks noGrp="1"/>
          </p:cNvSpPr>
          <p:nvPr>
            <p:ph type="body" idx="1"/>
          </p:nvPr>
        </p:nvSpPr>
        <p:spPr>
          <a:xfrm>
            <a:off x="869149" y="1624776"/>
            <a:ext cx="7573101" cy="2862163"/>
          </a:xfrm>
        </p:spPr>
        <p:txBody>
          <a:bodyPr/>
          <a:lstStyle/>
          <a:p>
            <a:r>
              <a:rPr lang="en-US" sz="2400" dirty="0">
                <a:latin typeface="Arial Narrow" panose="020B0606020202030204" pitchFamily="34" charset="0"/>
              </a:rPr>
              <a:t>This program has many prerequisites are listed in the Word document provided for this lab assignment.</a:t>
            </a:r>
          </a:p>
          <a:p>
            <a:r>
              <a:rPr lang="en-US" sz="2400" dirty="0">
                <a:latin typeface="Arial Narrow" panose="020B0606020202030204" pitchFamily="34" charset="0"/>
              </a:rPr>
              <a:t>We need to print to the user their bank account statement and instead of using only one class, we need a constructor that will many methods so that we can call them in the main program.</a:t>
            </a:r>
          </a:p>
        </p:txBody>
      </p:sp>
    </p:spTree>
    <p:extLst>
      <p:ext uri="{BB962C8B-B14F-4D97-AF65-F5344CB8AC3E}">
        <p14:creationId xmlns:p14="http://schemas.microsoft.com/office/powerpoint/2010/main" val="305867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903768" y="-219532"/>
            <a:ext cx="5092200"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latin typeface="Arial Narrow" panose="020B0606020202030204" pitchFamily="34" charset="0"/>
              </a:rPr>
              <a:t>Algorithm</a:t>
            </a:r>
            <a:endParaRPr sz="4800" dirty="0">
              <a:latin typeface="Arial Narrow" panose="020B0606020202030204" pitchFamily="34" charset="0"/>
            </a:endParaRPr>
          </a:p>
        </p:txBody>
      </p:sp>
      <p:sp>
        <p:nvSpPr>
          <p:cNvPr id="5" name="Text Placeholder 4">
            <a:extLst>
              <a:ext uri="{FF2B5EF4-FFF2-40B4-BE49-F238E27FC236}">
                <a16:creationId xmlns:a16="http://schemas.microsoft.com/office/drawing/2014/main" id="{968AA6C9-DD3E-4039-990F-96C6E5ABC9CA}"/>
              </a:ext>
            </a:extLst>
          </p:cNvPr>
          <p:cNvSpPr>
            <a:spLocks noGrp="1"/>
          </p:cNvSpPr>
          <p:nvPr>
            <p:ph type="body" idx="1"/>
          </p:nvPr>
        </p:nvSpPr>
        <p:spPr>
          <a:xfrm>
            <a:off x="404038" y="850768"/>
            <a:ext cx="7836194" cy="3590820"/>
          </a:xfrm>
        </p:spPr>
        <p:txBody>
          <a:bodyPr/>
          <a:lstStyle/>
          <a:p>
            <a:pPr marL="584200" indent="-457200">
              <a:buFont typeface="+mj-lt"/>
              <a:buAutoNum type="arabicPeriod"/>
            </a:pPr>
            <a:r>
              <a:rPr lang="en-US" sz="2400" dirty="0">
                <a:latin typeface="Arial Narrow" panose="020B0606020202030204" pitchFamily="34" charset="0"/>
              </a:rPr>
              <a:t>Create the main program, declare and initialize an instance of the </a:t>
            </a:r>
            <a:r>
              <a:rPr lang="en-US" sz="2400" b="1" dirty="0" err="1">
                <a:solidFill>
                  <a:srgbClr val="00B0F0"/>
                </a:solidFill>
                <a:latin typeface="Arial Narrow" panose="020B0606020202030204" pitchFamily="34" charset="0"/>
              </a:rPr>
              <a:t>AccountConstructor</a:t>
            </a:r>
            <a:r>
              <a:rPr lang="en-US" sz="2400" dirty="0">
                <a:solidFill>
                  <a:srgbClr val="00B0F0"/>
                </a:solidFill>
                <a:latin typeface="Arial Narrow" panose="020B0606020202030204" pitchFamily="34" charset="0"/>
              </a:rPr>
              <a:t> </a:t>
            </a:r>
            <a:r>
              <a:rPr lang="en-US" sz="2400" dirty="0">
                <a:latin typeface="Arial Narrow" panose="020B0606020202030204" pitchFamily="34" charset="0"/>
              </a:rPr>
              <a:t>class, give it the parameters of 1122 (ID number) and 20000 (account balance).</a:t>
            </a:r>
          </a:p>
          <a:p>
            <a:pPr marL="584200" indent="-457200">
              <a:buFont typeface="+mj-lt"/>
              <a:buAutoNum type="arabicPeriod"/>
            </a:pPr>
            <a:r>
              <a:rPr lang="en-US" sz="2400" dirty="0">
                <a:latin typeface="Arial Narrow" panose="020B0606020202030204" pitchFamily="34" charset="0"/>
              </a:rPr>
              <a:t>Create stubs that will hold placeholder methods for annual interest, withdrawal amount and deposit amount.</a:t>
            </a:r>
          </a:p>
          <a:p>
            <a:pPr marL="584200" indent="-457200">
              <a:buFont typeface="+mj-lt"/>
              <a:buAutoNum type="arabicPeriod"/>
            </a:pPr>
            <a:r>
              <a:rPr lang="en-US" sz="2400" dirty="0">
                <a:solidFill>
                  <a:schemeClr val="tx1"/>
                </a:solidFill>
                <a:latin typeface="Arial Narrow" panose="020B0606020202030204" pitchFamily="34" charset="0"/>
              </a:rPr>
              <a:t>Print to the user the account statement, will print user ID, current date, account balance and monthly interest rate. Use stubs, these methods will be declared and initialized in our constructor.</a:t>
            </a:r>
          </a:p>
        </p:txBody>
      </p:sp>
    </p:spTree>
    <p:extLst>
      <p:ext uri="{BB962C8B-B14F-4D97-AF65-F5344CB8AC3E}">
        <p14:creationId xmlns:p14="http://schemas.microsoft.com/office/powerpoint/2010/main" val="216459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903768" y="-219532"/>
            <a:ext cx="5092200"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latin typeface="Arial Narrow" panose="020B0606020202030204" pitchFamily="34" charset="0"/>
              </a:rPr>
              <a:t>Algorithm cont.</a:t>
            </a:r>
            <a:endParaRPr sz="4800" dirty="0">
              <a:latin typeface="Arial Narrow" panose="020B0606020202030204" pitchFamily="34" charset="0"/>
            </a:endParaRPr>
          </a:p>
        </p:txBody>
      </p:sp>
      <p:sp>
        <p:nvSpPr>
          <p:cNvPr id="5" name="Text Placeholder 4">
            <a:extLst>
              <a:ext uri="{FF2B5EF4-FFF2-40B4-BE49-F238E27FC236}">
                <a16:creationId xmlns:a16="http://schemas.microsoft.com/office/drawing/2014/main" id="{968AA6C9-DD3E-4039-990F-96C6E5ABC9CA}"/>
              </a:ext>
            </a:extLst>
          </p:cNvPr>
          <p:cNvSpPr>
            <a:spLocks noGrp="1"/>
          </p:cNvSpPr>
          <p:nvPr>
            <p:ph type="body" idx="1"/>
          </p:nvPr>
        </p:nvSpPr>
        <p:spPr>
          <a:xfrm>
            <a:off x="404038" y="1140668"/>
            <a:ext cx="7836194" cy="3590820"/>
          </a:xfrm>
        </p:spPr>
        <p:txBody>
          <a:bodyPr/>
          <a:lstStyle/>
          <a:p>
            <a:pPr marL="584200" indent="-457200">
              <a:buFont typeface="+mj-lt"/>
              <a:buAutoNum type="arabicPeriod" startAt="4"/>
            </a:pPr>
            <a:r>
              <a:rPr lang="en-US" sz="2400" dirty="0">
                <a:latin typeface="Arial Narrow" panose="020B0606020202030204" pitchFamily="34" charset="0"/>
              </a:rPr>
              <a:t>End main program, begin the constructor and declare data fields for ID, balance, annual interest rate, and date created.</a:t>
            </a:r>
          </a:p>
          <a:p>
            <a:pPr marL="584200" indent="-457200">
              <a:buFont typeface="+mj-lt"/>
              <a:buAutoNum type="arabicPeriod" startAt="4"/>
            </a:pPr>
            <a:r>
              <a:rPr lang="en-US" sz="2400" dirty="0">
                <a:latin typeface="Arial Narrow" panose="020B0606020202030204" pitchFamily="34" charset="0"/>
              </a:rPr>
              <a:t>Define a constructor method that declares and initializes these previous variables to 0.</a:t>
            </a:r>
          </a:p>
          <a:p>
            <a:pPr marL="584200" indent="-457200">
              <a:buFont typeface="+mj-lt"/>
              <a:buAutoNum type="arabicPeriod" startAt="4"/>
            </a:pPr>
            <a:r>
              <a:rPr lang="en-US" sz="2400" dirty="0">
                <a:latin typeface="Arial Narrow" panose="020B0606020202030204" pitchFamily="34" charset="0"/>
              </a:rPr>
              <a:t>Declare a method that was defined in the main class and give it the arguments of ID and the account balance.</a:t>
            </a:r>
          </a:p>
          <a:p>
            <a:pPr marL="127000" indent="0">
              <a:buNone/>
            </a:pPr>
            <a:endParaRPr lang="en-US" sz="2400" dirty="0">
              <a:latin typeface="Arial Narrow" panose="020B0606020202030204" pitchFamily="34" charset="0"/>
            </a:endParaRPr>
          </a:p>
        </p:txBody>
      </p:sp>
    </p:spTree>
    <p:extLst>
      <p:ext uri="{BB962C8B-B14F-4D97-AF65-F5344CB8AC3E}">
        <p14:creationId xmlns:p14="http://schemas.microsoft.com/office/powerpoint/2010/main" val="93826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903768" y="-219532"/>
            <a:ext cx="5092200"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latin typeface="Arial Narrow" panose="020B0606020202030204" pitchFamily="34" charset="0"/>
              </a:rPr>
              <a:t>Algorithm cont.</a:t>
            </a:r>
            <a:endParaRPr sz="4800" dirty="0">
              <a:latin typeface="Arial Narrow" panose="020B0606020202030204" pitchFamily="34" charset="0"/>
            </a:endParaRPr>
          </a:p>
        </p:txBody>
      </p:sp>
      <p:sp>
        <p:nvSpPr>
          <p:cNvPr id="5" name="Text Placeholder 4">
            <a:extLst>
              <a:ext uri="{FF2B5EF4-FFF2-40B4-BE49-F238E27FC236}">
                <a16:creationId xmlns:a16="http://schemas.microsoft.com/office/drawing/2014/main" id="{968AA6C9-DD3E-4039-990F-96C6E5ABC9CA}"/>
              </a:ext>
            </a:extLst>
          </p:cNvPr>
          <p:cNvSpPr>
            <a:spLocks noGrp="1"/>
          </p:cNvSpPr>
          <p:nvPr>
            <p:ph type="body" idx="1"/>
          </p:nvPr>
        </p:nvSpPr>
        <p:spPr>
          <a:xfrm>
            <a:off x="404038" y="1140668"/>
            <a:ext cx="7836194" cy="3590820"/>
          </a:xfrm>
        </p:spPr>
        <p:txBody>
          <a:bodyPr/>
          <a:lstStyle/>
          <a:p>
            <a:pPr marL="584200" indent="-457200">
              <a:buFont typeface="+mj-lt"/>
              <a:buAutoNum type="arabicPeriod" startAt="7"/>
            </a:pPr>
            <a:r>
              <a:rPr lang="en-US" sz="2400" dirty="0">
                <a:latin typeface="Arial Narrow" panose="020B0606020202030204" pitchFamily="34" charset="0"/>
              </a:rPr>
              <a:t>Define mutator methods that will </a:t>
            </a:r>
            <a:r>
              <a:rPr lang="en-US" sz="2400" i="1" u="sng" dirty="0">
                <a:latin typeface="Arial Narrow" panose="020B0606020202030204" pitchFamily="34" charset="0"/>
              </a:rPr>
              <a:t>set</a:t>
            </a:r>
            <a:r>
              <a:rPr lang="en-US" sz="2400" dirty="0">
                <a:latin typeface="Arial Narrow" panose="020B0606020202030204" pitchFamily="34" charset="0"/>
              </a:rPr>
              <a:t> ID, balance and interest rate to new values. After, define accessor methods that will return these values to the main program.</a:t>
            </a:r>
          </a:p>
          <a:p>
            <a:pPr marL="584200" indent="-457200">
              <a:buFont typeface="+mj-lt"/>
              <a:buAutoNum type="arabicPeriod" startAt="7"/>
            </a:pPr>
            <a:r>
              <a:rPr lang="en-US" sz="2400" dirty="0">
                <a:latin typeface="Arial Narrow" panose="020B0606020202030204" pitchFamily="34" charset="0"/>
              </a:rPr>
              <a:t>Finally, define methods that are called for in the main program, these final methods are initialized to include calculations and </a:t>
            </a:r>
            <a:r>
              <a:rPr lang="en-US" sz="2400" i="1" u="sng" dirty="0">
                <a:latin typeface="Arial Narrow" panose="020B0606020202030204" pitchFamily="34" charset="0"/>
              </a:rPr>
              <a:t>get</a:t>
            </a:r>
            <a:r>
              <a:rPr lang="en-US" sz="2400" dirty="0">
                <a:latin typeface="Arial Narrow" panose="020B0606020202030204" pitchFamily="34" charset="0"/>
              </a:rPr>
              <a:t> the result to the main program.</a:t>
            </a:r>
          </a:p>
          <a:p>
            <a:pPr marL="584200" indent="-457200">
              <a:buFont typeface="+mj-lt"/>
              <a:buAutoNum type="arabicPeriod" startAt="7"/>
            </a:pPr>
            <a:r>
              <a:rPr lang="en-US" sz="2400" dirty="0">
                <a:latin typeface="Arial Narrow" panose="020B0606020202030204" pitchFamily="34" charset="0"/>
              </a:rPr>
              <a:t>End the constructor.</a:t>
            </a:r>
          </a:p>
          <a:p>
            <a:pPr marL="584200" indent="-457200">
              <a:buFont typeface="+mj-lt"/>
              <a:buAutoNum type="arabicPeriod" startAt="7"/>
            </a:pPr>
            <a:endParaRPr lang="en-US" sz="2400" dirty="0">
              <a:latin typeface="Arial Narrow" panose="020B0606020202030204" pitchFamily="34" charset="0"/>
            </a:endParaRPr>
          </a:p>
        </p:txBody>
      </p:sp>
    </p:spTree>
    <p:extLst>
      <p:ext uri="{BB962C8B-B14F-4D97-AF65-F5344CB8AC3E}">
        <p14:creationId xmlns:p14="http://schemas.microsoft.com/office/powerpoint/2010/main" val="1210296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69150" y="264577"/>
            <a:ext cx="5092200"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latin typeface="Arial Narrow" panose="020B0606020202030204" pitchFamily="34" charset="0"/>
              </a:rPr>
              <a:t>Test Case</a:t>
            </a:r>
            <a:endParaRPr sz="4800" dirty="0">
              <a:latin typeface="Arial Narrow" panose="020B0606020202030204" pitchFamily="34" charset="0"/>
            </a:endParaRPr>
          </a:p>
        </p:txBody>
      </p:sp>
      <p:sp>
        <p:nvSpPr>
          <p:cNvPr id="5" name="Text Placeholder 4">
            <a:extLst>
              <a:ext uri="{FF2B5EF4-FFF2-40B4-BE49-F238E27FC236}">
                <a16:creationId xmlns:a16="http://schemas.microsoft.com/office/drawing/2014/main" id="{968AA6C9-DD3E-4039-990F-96C6E5ABC9CA}"/>
              </a:ext>
            </a:extLst>
          </p:cNvPr>
          <p:cNvSpPr>
            <a:spLocks noGrp="1"/>
          </p:cNvSpPr>
          <p:nvPr>
            <p:ph type="body" idx="1"/>
          </p:nvPr>
        </p:nvSpPr>
        <p:spPr>
          <a:xfrm>
            <a:off x="869150" y="1337697"/>
            <a:ext cx="7530572" cy="2862163"/>
          </a:xfrm>
        </p:spPr>
        <p:txBody>
          <a:bodyPr/>
          <a:lstStyle/>
          <a:p>
            <a:pPr marL="127000" indent="0">
              <a:buNone/>
            </a:pPr>
            <a:r>
              <a:rPr lang="en-US" sz="2400" dirty="0">
                <a:solidFill>
                  <a:schemeClr val="tx1"/>
                </a:solidFill>
                <a:latin typeface="Arial Narrow" panose="020B0606020202030204" pitchFamily="34" charset="0"/>
              </a:rPr>
              <a:t>Output:  </a:t>
            </a:r>
          </a:p>
          <a:p>
            <a:pPr marL="127000" indent="0">
              <a:buNone/>
            </a:pPr>
            <a:r>
              <a:rPr lang="en-US" sz="2400" dirty="0">
                <a:solidFill>
                  <a:srgbClr val="0070C0"/>
                </a:solidFill>
                <a:latin typeface="Arial Narrow" panose="020B0606020202030204" pitchFamily="34" charset="0"/>
              </a:rPr>
              <a:t>“Account Statement</a:t>
            </a:r>
          </a:p>
          <a:p>
            <a:pPr marL="127000" indent="0">
              <a:buNone/>
            </a:pPr>
            <a:r>
              <a:rPr lang="en-US" sz="2400" dirty="0">
                <a:solidFill>
                  <a:srgbClr val="0070C0"/>
                </a:solidFill>
                <a:latin typeface="Arial Narrow" panose="020B0606020202030204" pitchFamily="34" charset="0"/>
              </a:rPr>
              <a:t>------------------------------------------</a:t>
            </a:r>
          </a:p>
          <a:p>
            <a:pPr marL="127000" indent="0">
              <a:buNone/>
            </a:pPr>
            <a:r>
              <a:rPr lang="en-US" sz="2400" dirty="0">
                <a:solidFill>
                  <a:srgbClr val="0070C0"/>
                </a:solidFill>
                <a:latin typeface="Arial Narrow" panose="020B0606020202030204" pitchFamily="34" charset="0"/>
              </a:rPr>
              <a:t>Account ID: 1122</a:t>
            </a:r>
          </a:p>
          <a:p>
            <a:pPr marL="127000" indent="0">
              <a:buNone/>
            </a:pPr>
            <a:r>
              <a:rPr lang="en-US" sz="2400" dirty="0">
                <a:solidFill>
                  <a:srgbClr val="0070C0"/>
                </a:solidFill>
                <a:latin typeface="Arial Narrow" panose="020B0606020202030204" pitchFamily="34" charset="0"/>
              </a:rPr>
              <a:t>Date created: Sat Dec 22 21:54:25 EST 2018</a:t>
            </a:r>
          </a:p>
          <a:p>
            <a:pPr marL="127000" indent="0">
              <a:buNone/>
            </a:pPr>
            <a:r>
              <a:rPr lang="en-US" sz="2400" dirty="0">
                <a:solidFill>
                  <a:srgbClr val="0070C0"/>
                </a:solidFill>
                <a:latin typeface="Arial Narrow" panose="020B0606020202030204" pitchFamily="34" charset="0"/>
              </a:rPr>
              <a:t>Account balance: $20500.00 </a:t>
            </a:r>
          </a:p>
          <a:p>
            <a:pPr marL="127000" indent="0">
              <a:buNone/>
            </a:pPr>
            <a:r>
              <a:rPr lang="en-US" sz="2400" dirty="0">
                <a:solidFill>
                  <a:srgbClr val="0070C0"/>
                </a:solidFill>
                <a:latin typeface="Arial Narrow" panose="020B0606020202030204" pitchFamily="34" charset="0"/>
              </a:rPr>
              <a:t>Monthly interest: $76.88” </a:t>
            </a:r>
            <a:endParaRPr lang="en-US" sz="24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1010397867"/>
      </p:ext>
    </p:extLst>
  </p:cSld>
  <p:clrMapOvr>
    <a:masterClrMapping/>
  </p:clrMapOvr>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1851</TotalTime>
  <Words>317</Words>
  <Application>Microsoft Office PowerPoint</Application>
  <PresentationFormat>On-screen Show (16:9)</PresentationFormat>
  <Paragraphs>24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 Narrow</vt:lpstr>
      <vt:lpstr>Work Sans Light</vt:lpstr>
      <vt:lpstr>Work Sans</vt:lpstr>
      <vt:lpstr>Arial</vt:lpstr>
      <vt:lpstr>Jacquenetta template</vt:lpstr>
      <vt:lpstr>Java Lab Assignment #10 Create a test Account constructor program – Nicholas Carroll – 22 December 2018</vt:lpstr>
      <vt:lpstr>Analysis – what is known and given?</vt:lpstr>
      <vt:lpstr>Algorithm</vt:lpstr>
      <vt:lpstr>Algorithm cont.</vt:lpstr>
      <vt:lpstr>Algorithm cont.</vt:lpstr>
      <vt:lpstr>Test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Lab Assignment #2 Convert a string into an integer in relation to a phone keypad – Nicholas Carroll – 12 November 2018</dc:title>
  <dc:creator>nick</dc:creator>
  <cp:lastModifiedBy>Nicholas Carroll</cp:lastModifiedBy>
  <cp:revision>42</cp:revision>
  <dcterms:modified xsi:type="dcterms:W3CDTF">2018-12-23T03:11:03Z</dcterms:modified>
</cp:coreProperties>
</file>