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64" r:id="rId4"/>
    <p:sldId id="270" r:id="rId5"/>
  </p:sldIdLst>
  <p:sldSz cx="9144000" cy="5143500" type="screen16x9"/>
  <p:notesSz cx="6858000" cy="9144000"/>
  <p:embeddedFontLst>
    <p:embeddedFont>
      <p:font typeface="Work Sans Light" panose="020B0604020202020204" charset="0"/>
      <p:regular r:id="rId7"/>
      <p:bold r:id="rId8"/>
    </p:embeddedFont>
    <p:embeddedFont>
      <p:font typeface="Work Sans" panose="020B0604020202020204" charset="0"/>
      <p:regular r:id="rId9"/>
      <p:bold r:id="rId10"/>
    </p:embeddedFont>
    <p:embeddedFont>
      <p:font typeface="Arial Narrow" panose="020B0606020202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5410EA-0D8D-4E8B-B59B-5DB8DD583261}">
          <p14:sldIdLst>
            <p14:sldId id="256"/>
            <p14:sldId id="257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8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122419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#9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Give the current date to the user – Nicholas Carroll – 22 December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73101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There are two objectives for this problem: display the current month, day and year and use the </a:t>
            </a:r>
            <a:r>
              <a:rPr lang="en-US" sz="2400" b="1" dirty="0" err="1">
                <a:latin typeface="Arial Narrow" panose="020B0606020202030204" pitchFamily="34" charset="0"/>
              </a:rPr>
              <a:t>setTimeInMillis</a:t>
            </a:r>
            <a:r>
              <a:rPr lang="en-US" sz="2400" b="1" dirty="0">
                <a:latin typeface="Arial Narrow" panose="020B0606020202030204" pitchFamily="34" charset="0"/>
              </a:rPr>
              <a:t>(long) </a:t>
            </a:r>
            <a:r>
              <a:rPr lang="en-US" sz="2400" dirty="0">
                <a:latin typeface="Arial Narrow" panose="020B0606020202030204" pitchFamily="34" charset="0"/>
              </a:rPr>
              <a:t>method to give a long value and return a month, day and year. Value signifies amount of time elapsed since January 1, 1970.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We can use the </a:t>
            </a:r>
            <a:r>
              <a:rPr lang="en-US" sz="24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GregorianCalendar</a:t>
            </a:r>
            <a:r>
              <a:rPr lang="en-US" sz="2400" dirty="0">
                <a:latin typeface="Arial Narrow" panose="020B0606020202030204" pitchFamily="34" charset="0"/>
              </a:rPr>
              <a:t> constructor (already created by Oracle) and use its methods to create our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850768"/>
            <a:ext cx="7836194" cy="3955148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import the </a:t>
            </a:r>
            <a:r>
              <a:rPr lang="en-US" sz="24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GregorianCalendar</a:t>
            </a:r>
            <a:r>
              <a:rPr lang="en-US" sz="2400" dirty="0">
                <a:latin typeface="Arial Narrow" panose="020B0606020202030204" pitchFamily="34" charset="0"/>
              </a:rPr>
              <a:t> class.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In the main class, declare and initialize a new instance of the </a:t>
            </a:r>
            <a:r>
              <a:rPr lang="en-US" sz="24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GregorianCalendar</a:t>
            </a:r>
            <a:r>
              <a:rPr lang="en-US" sz="2400" dirty="0">
                <a:latin typeface="Arial Narrow" panose="020B0606020202030204" pitchFamily="34" charset="0"/>
              </a:rPr>
              <a:t> class.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Print to the user the current date in month/day/year and use the appropriate methods from the </a:t>
            </a:r>
            <a:r>
              <a:rPr lang="en-US" sz="24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GregorianCalendar</a:t>
            </a:r>
            <a:r>
              <a:rPr lang="en-US" sz="2400" dirty="0">
                <a:latin typeface="Arial Narrow" panose="020B0606020202030204" pitchFamily="34" charset="0"/>
              </a:rPr>
              <a:t> class to output the result.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Print to the user the date that has occurred 1234567898765 milliseconds since January 1, 1970 using the </a:t>
            </a:r>
            <a:r>
              <a:rPr lang="en-US" sz="2400" b="1" dirty="0" err="1">
                <a:latin typeface="Arial Narrow" panose="020B0606020202030204" pitchFamily="34" charset="0"/>
              </a:rPr>
              <a:t>setTimeInMillis</a:t>
            </a:r>
            <a:r>
              <a:rPr lang="en-US" sz="2400" b="1" dirty="0">
                <a:latin typeface="Arial Narrow" panose="020B0606020202030204" pitchFamily="34" charset="0"/>
              </a:rPr>
              <a:t>() </a:t>
            </a:r>
            <a:r>
              <a:rPr lang="en-US" sz="2400" dirty="0">
                <a:latin typeface="Arial Narrow" panose="020B0606020202030204" pitchFamily="34" charset="0"/>
              </a:rPr>
              <a:t>method. End the program. </a:t>
            </a: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“Current date in month/day/year: 11/22/2018“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“Elapsed time since January 1, 1970 set to 1234567898765L in format month/day/year: 1/13/2009”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97867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200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Work Sans Light</vt:lpstr>
      <vt:lpstr>Work Sans</vt:lpstr>
      <vt:lpstr>Arial Narrow</vt:lpstr>
      <vt:lpstr>Arial</vt:lpstr>
      <vt:lpstr>Jacquenetta template</vt:lpstr>
      <vt:lpstr>Java Lab Assignment #9 Give the current date to the user – Nicholas Carroll – 22 December 2018</vt:lpstr>
      <vt:lpstr>Analysis – what is known and given?</vt:lpstr>
      <vt:lpstr>Algorithm</vt:lpstr>
      <vt:lpstr>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 5</cp:lastModifiedBy>
  <cp:revision>43</cp:revision>
  <dcterms:modified xsi:type="dcterms:W3CDTF">2018-12-23T02:02:16Z</dcterms:modified>
</cp:coreProperties>
</file>