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Arial Narrow" panose="020B0606020202030204" pitchFamily="34" charset="0"/>
      <p:regular r:id="rId15"/>
      <p:bold r:id="rId16"/>
      <p:italic r:id="rId17"/>
      <p:boldItalic r:id="rId18"/>
    </p:embeddedFont>
    <p:embeddedFont>
      <p:font typeface="Work Sans Light" panose="020B0604020202020204" charset="0"/>
      <p:regular r:id="rId19"/>
      <p:bold r:id="rId20"/>
    </p:embeddedFont>
    <p:embeddedFont>
      <p:font typeface="Work Sans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7BF8E2-8DAA-42A4-910E-48A3EC42CDC2}">
  <a:tblStyle styleId="{0D7BF8E2-8DAA-42A4-910E-48A3EC42CD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629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695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864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457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94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336203" y="3069257"/>
            <a:ext cx="647159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>
                <a:latin typeface="Arial Narrow" panose="020B0606020202030204" pitchFamily="34" charset="0"/>
              </a:rPr>
              <a:t>Java Lab Assignment #2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sz="4000" dirty="0">
                <a:latin typeface="Arial Narrow" panose="020B0606020202030204" pitchFamily="34" charset="0"/>
              </a:rPr>
              <a:t>Convert a string into an integer in relation to a phone keypad – Nicholas Carroll – 12 November 2018</a:t>
            </a:r>
            <a:endParaRPr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49" y="466595"/>
            <a:ext cx="7753856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Analysis – what is known and given?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49" y="1624776"/>
            <a:ext cx="7573101" cy="2862163"/>
          </a:xfrm>
        </p:spPr>
        <p:txBody>
          <a:bodyPr/>
          <a:lstStyle/>
          <a:p>
            <a:r>
              <a:rPr lang="en-US" sz="2400" dirty="0">
                <a:latin typeface="Arial Narrow" panose="020B0606020202030204" pitchFamily="34" charset="0"/>
              </a:rPr>
              <a:t>Before we even think about coding specifics, we have to determine the objective (this is the first step used in an IPO diagram [input-process-output diagram]). 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If the user inputs a string character like ‘A’, the program should return an integer that tells the user where that character would be on a phone keypad.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347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ial Narrow" panose="020B0606020202030204" pitchFamily="34" charset="0"/>
              </a:rPr>
              <a:t>Example</a:t>
            </a:r>
            <a:endParaRPr sz="7200" dirty="0">
              <a:latin typeface="Arial Narrow" panose="020B0606020202030204" pitchFamily="34" charset="0"/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408147"/>
            <a:ext cx="3470400" cy="20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>
                <a:latin typeface="Arial Narrow" panose="020B0606020202030204" pitchFamily="34" charset="0"/>
                <a:sym typeface="Work Sans"/>
              </a:rPr>
              <a:t>The image shows how the strings “ABC” should correspond to the integers “1”</a:t>
            </a:r>
            <a:endParaRPr sz="2800" b="1" dirty="0">
              <a:latin typeface="Arial Narrow" panose="020B0606020202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6F5B4-4ED3-4437-8AF3-0DAE13973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554" y="453620"/>
            <a:ext cx="3106590" cy="42362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15987" y="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Analysis cont.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038" y="1140668"/>
            <a:ext cx="7836194" cy="2862163"/>
          </a:xfrm>
        </p:spPr>
        <p:txBody>
          <a:bodyPr/>
          <a:lstStyle/>
          <a:p>
            <a:r>
              <a:rPr lang="en-US" sz="2400" dirty="0">
                <a:latin typeface="Arial Narrow" panose="020B0606020202030204" pitchFamily="34" charset="0"/>
              </a:rPr>
              <a:t>There are multiple ways to create a program like this, I used the switch → case/break (Java Lesson 3B) operation.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Instead of using a ridiculous amount of if…else statements, we can test a variable against a large amount of conditions or “cases”, the program will execute under each condition and “break” when code for each condition is broken.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Finally, we must consider that if the user types a lowercase letter, we can use a method that will automatically convert the input to uppercase.</a:t>
            </a:r>
          </a:p>
        </p:txBody>
      </p:sp>
    </p:spTree>
    <p:extLst>
      <p:ext uri="{BB962C8B-B14F-4D97-AF65-F5344CB8AC3E}">
        <p14:creationId xmlns:p14="http://schemas.microsoft.com/office/powerpoint/2010/main" val="255856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347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ial Narrow" panose="020B0606020202030204" pitchFamily="34" charset="0"/>
              </a:rPr>
              <a:t>Example</a:t>
            </a:r>
            <a:endParaRPr sz="7200" dirty="0">
              <a:latin typeface="Arial Narrow" panose="020B0606020202030204" pitchFamily="34" charset="0"/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408147"/>
            <a:ext cx="3470400" cy="20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-US" sz="2800" b="1" dirty="0">
                <a:latin typeface="Arial Narrow" panose="020B0606020202030204" pitchFamily="34" charset="0"/>
                <a:sym typeface="Work Sans"/>
              </a:rPr>
              <a:t>Visualization of </a:t>
            </a:r>
            <a:r>
              <a:rPr lang="en-US" sz="2800" b="1" dirty="0">
                <a:latin typeface="Arial Narrow" panose="020B0606020202030204" pitchFamily="34" charset="0"/>
              </a:rPr>
              <a:t>the switch → case/break operation.</a:t>
            </a:r>
            <a:endParaRPr sz="2800" b="1" dirty="0">
              <a:latin typeface="Arial Narrow" panose="020B0606020202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B14B70-7FA4-4662-9BAF-B2EEB2D8C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225" y="157855"/>
            <a:ext cx="3470400" cy="46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7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264577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Test Cases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49" y="1624776"/>
            <a:ext cx="3702851" cy="2862163"/>
          </a:xfrm>
        </p:spPr>
        <p:txBody>
          <a:bodyPr/>
          <a:lstStyle/>
          <a:p>
            <a:pPr marL="12700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Test Case 1:</a:t>
            </a:r>
          </a:p>
          <a:p>
            <a:pPr marL="12700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“Enter a letter to convert from string to integer: “</a:t>
            </a:r>
          </a:p>
          <a:p>
            <a:pPr marL="12700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Input: </a:t>
            </a:r>
            <a:r>
              <a:rPr lang="en-US" sz="2400" dirty="0">
                <a:solidFill>
                  <a:srgbClr val="92D050"/>
                </a:solidFill>
                <a:latin typeface="Arial Narrow" panose="020B0606020202030204" pitchFamily="34" charset="0"/>
              </a:rPr>
              <a:t>A</a:t>
            </a:r>
          </a:p>
          <a:p>
            <a:pPr marL="127000" indent="0">
              <a:buNone/>
            </a:pP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Output: </a:t>
            </a:r>
            <a:r>
              <a:rPr lang="en-US" sz="2400" dirty="0">
                <a:solidFill>
                  <a:srgbClr val="00B0F0"/>
                </a:solidFill>
                <a:latin typeface="Arial Narrow" panose="020B0606020202030204" pitchFamily="34" charset="0"/>
              </a:rPr>
              <a:t>“The corresponding number is 1”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A9ABEE0-7FFF-48B0-8C8B-0D4EDC9AB244}"/>
              </a:ext>
            </a:extLst>
          </p:cNvPr>
          <p:cNvSpPr txBox="1">
            <a:spLocks/>
          </p:cNvSpPr>
          <p:nvPr/>
        </p:nvSpPr>
        <p:spPr>
          <a:xfrm>
            <a:off x="4487763" y="1624775"/>
            <a:ext cx="3702851" cy="28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▪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□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□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□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○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■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●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○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■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127000" indent="0">
              <a:buFont typeface="Work Sans Light"/>
              <a:buNone/>
            </a:pPr>
            <a:r>
              <a:rPr lang="en-US" sz="2400" dirty="0">
                <a:latin typeface="Arial Narrow" panose="020B0606020202030204" pitchFamily="34" charset="0"/>
              </a:rPr>
              <a:t>Test Case 2:</a:t>
            </a:r>
          </a:p>
          <a:p>
            <a:pPr marL="127000" indent="0">
              <a:buFont typeface="Work Sans Light"/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“Enter a letter to convert from string to integer: “</a:t>
            </a:r>
          </a:p>
          <a:p>
            <a:pPr marL="127000" indent="0">
              <a:buFont typeface="Work Sans Light"/>
              <a:buNone/>
            </a:pPr>
            <a:r>
              <a:rPr lang="en-US" sz="2400" dirty="0">
                <a:latin typeface="Arial Narrow" panose="020B0606020202030204" pitchFamily="34" charset="0"/>
              </a:rPr>
              <a:t>Input: </a:t>
            </a:r>
            <a:r>
              <a:rPr lang="en-US" sz="2400" dirty="0">
                <a:solidFill>
                  <a:srgbClr val="92D050"/>
                </a:solidFill>
                <a:latin typeface="Arial Narrow" panose="020B0606020202030204" pitchFamily="34" charset="0"/>
              </a:rPr>
              <a:t>a</a:t>
            </a:r>
          </a:p>
          <a:p>
            <a:pPr marL="127000" indent="0">
              <a:buFont typeface="Work Sans Light"/>
              <a:buNone/>
            </a:pP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Output: </a:t>
            </a:r>
            <a:r>
              <a:rPr lang="en-US" sz="2400" dirty="0">
                <a:solidFill>
                  <a:srgbClr val="00B0F0"/>
                </a:solidFill>
                <a:latin typeface="Arial Narrow" panose="020B0606020202030204" pitchFamily="34" charset="0"/>
              </a:rPr>
              <a:t>“The corresponding number is 1”</a:t>
            </a:r>
          </a:p>
        </p:txBody>
      </p:sp>
    </p:spTree>
    <p:extLst>
      <p:ext uri="{BB962C8B-B14F-4D97-AF65-F5344CB8AC3E}">
        <p14:creationId xmlns:p14="http://schemas.microsoft.com/office/powerpoint/2010/main" val="336523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15987" y="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Algorithm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038" y="1140668"/>
            <a:ext cx="7836194" cy="2862163"/>
          </a:xfrm>
        </p:spPr>
        <p:txBody>
          <a:bodyPr/>
          <a:lstStyle/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Create the package, import the Scanner class and define the class and main method.</a:t>
            </a: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Create all the necessary Scanner and String objects such as </a:t>
            </a:r>
            <a:r>
              <a:rPr lang="en-US" sz="2400" i="1" dirty="0">
                <a:latin typeface="Arial Narrow" panose="020B0606020202030204" pitchFamily="34" charset="0"/>
              </a:rPr>
              <a:t>input </a:t>
            </a:r>
            <a:r>
              <a:rPr lang="en-US" sz="2400" dirty="0">
                <a:latin typeface="Arial Narrow" panose="020B0606020202030204" pitchFamily="34" charset="0"/>
              </a:rPr>
              <a:t>and </a:t>
            </a:r>
            <a:r>
              <a:rPr lang="en-US" sz="2400" i="1" dirty="0">
                <a:latin typeface="Arial Narrow" panose="020B0606020202030204" pitchFamily="34" charset="0"/>
              </a:rPr>
              <a:t>letter </a:t>
            </a:r>
            <a:r>
              <a:rPr lang="en-US" sz="2400" dirty="0">
                <a:latin typeface="Arial Narrow" panose="020B0606020202030204" pitchFamily="34" charset="0"/>
              </a:rPr>
              <a:t>respectively.</a:t>
            </a: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Initialize them to allow user input and to convert their input automatically to uppercase using String class methods.</a:t>
            </a:r>
          </a:p>
          <a:p>
            <a:pPr marL="584200" indent="-457200">
              <a:buFont typeface="+mj-lt"/>
              <a:buAutoNum type="arabicPeriod"/>
            </a:pP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596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15987" y="-219532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Algorithm cont.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038" y="1034343"/>
            <a:ext cx="7836194" cy="2862163"/>
          </a:xfrm>
        </p:spPr>
        <p:txBody>
          <a:bodyPr/>
          <a:lstStyle/>
          <a:p>
            <a:pPr marL="584200" indent="-457200">
              <a:buFont typeface="+mj-lt"/>
              <a:buAutoNum type="arabicPeriod" startAt="4"/>
            </a:pPr>
            <a:r>
              <a:rPr lang="en-US" sz="2400" dirty="0">
                <a:latin typeface="Arial Narrow" panose="020B0606020202030204" pitchFamily="34" charset="0"/>
              </a:rPr>
              <a:t>Using the </a:t>
            </a:r>
            <a:r>
              <a:rPr lang="en-US" sz="2400" i="1" dirty="0">
                <a:latin typeface="Arial Narrow" panose="020B0606020202030204" pitchFamily="34" charset="0"/>
              </a:rPr>
              <a:t>letter </a:t>
            </a:r>
            <a:r>
              <a:rPr lang="en-US" sz="2400" dirty="0">
                <a:latin typeface="Arial Narrow" panose="020B0606020202030204" pitchFamily="34" charset="0"/>
              </a:rPr>
              <a:t>variable, create a switch block as shown below: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7F005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switch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6A3E3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letter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rgbClr val="7F005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A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rgbClr val="7F005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A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"B"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2400" b="1" dirty="0">
                <a:solidFill>
                  <a:srgbClr val="7F0055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case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2A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"C"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"The corresponding number is 2"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); 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</a:p>
          <a:p>
            <a:pPr marL="12700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Break all cases corresponding to each letter. End the switch block, main method and class only if no other submethods are used.</a:t>
            </a:r>
          </a:p>
          <a:p>
            <a:pPr marL="584200" indent="-457200">
              <a:buFont typeface="+mj-lt"/>
              <a:buAutoNum type="arabicPeriod" startAt="4"/>
            </a:pP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180182"/>
      </p:ext>
    </p:extLst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335</Words>
  <Application>Microsoft Office PowerPoint</Application>
  <PresentationFormat>On-screen Show (16:9)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Arial Narrow</vt:lpstr>
      <vt:lpstr>Work Sans Light</vt:lpstr>
      <vt:lpstr>Work Sans</vt:lpstr>
      <vt:lpstr>Times New Roman</vt:lpstr>
      <vt:lpstr>Arial</vt:lpstr>
      <vt:lpstr>Jacquenetta template</vt:lpstr>
      <vt:lpstr>Java Lab Assignment #2 Convert a string into an integer in relation to a phone keypad – Nicholas Carroll – 12 November 2018</vt:lpstr>
      <vt:lpstr>Analysis – what is known and given?</vt:lpstr>
      <vt:lpstr>Example</vt:lpstr>
      <vt:lpstr>Analysis cont.</vt:lpstr>
      <vt:lpstr>Example</vt:lpstr>
      <vt:lpstr>Test Cases</vt:lpstr>
      <vt:lpstr>Algorithm</vt:lpstr>
      <vt:lpstr>Algorithm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Lab Assignment #2 Convert a string into an integer in relation to a phone keypad – Nicholas Carroll – 12 November 2018</dc:title>
  <dc:creator>nick</dc:creator>
  <cp:lastModifiedBy>Nicholas Carroll 5</cp:lastModifiedBy>
  <cp:revision>10</cp:revision>
  <dcterms:modified xsi:type="dcterms:W3CDTF">2018-11-12T22:39:51Z</dcterms:modified>
</cp:coreProperties>
</file>