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1C0B-4AFE-4BD6-8130-A89AF7A7D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71A0-EE99-4162-B3F1-83A2556D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8A77-F4DC-4EE2-80BB-9531CDB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FE67-9927-4AAE-BD89-9401411C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4AF-4CAE-4F12-B618-07BEF7E4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26E4-42C7-4EED-977F-8DA810A8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C6DA-9B2C-42FF-8E23-05191F4C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F20-AD5B-4E68-A483-E3BE110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5C0B-7291-4D9A-9E0B-F4CF6BE3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DCF2-FA17-496C-B333-5A4A7F2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F739E-489E-47DF-89A6-06A94C21B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49B88-46DB-4E24-8F66-60147C58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E77A-9FDC-44E5-BF01-A9C7E004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6648-86DA-46FA-BD08-CC582940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0942-3223-4CC5-A892-D2B0518C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C50-0196-4498-8CC2-2D305736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97DA-4C4D-404B-A840-11F28778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C671-709F-4FC3-9EC9-0ED1583B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CDBD-8B80-4775-B7F2-FDB57C27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CFC0-73D6-48F4-8647-6506107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9627-BA70-4A90-BB69-4E984BED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B8D8-8B03-4157-8B3D-20033FEC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08F-1149-4070-B624-0E1B00C3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F2E-ECB7-49D1-8751-1B28DAC5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8ACB-D663-4877-A12D-D1299A6E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14E-50B4-4130-BF0C-A0733BC6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AFD1-897D-4725-8A77-17C2F4DE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E8-8360-4E1B-B2C8-58B06065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EE401-BA0C-4981-9D02-8183C32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EA2B-54BF-4552-9625-8F28BB44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FAC5-22B8-42DD-9C4E-7484621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5F61-F089-49B2-812A-BD0F0A9F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4CDA-992E-47FF-8738-BA4C09AA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C35E5-D3BB-4D8C-9882-334B89A5B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A770A-1A20-4A7E-8B31-7C181E47F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62161-C799-4897-AF43-97C624CC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56948-2B98-4938-AAEA-A5AD7E4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71F4E-3E9A-4F64-BD70-8543814D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59C9-A03B-4EDE-8FB3-B537C122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73DE-48E7-4B72-96C9-79DFAC3A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50A69-8A79-45D1-B1C4-D748263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A3B25-A968-4A69-A4C3-422335C1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71C99-6A09-4036-8C09-1A263373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51947-4E37-4437-AD7B-0A02FD3D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0D52-1542-461F-8A9E-3EC7DBE6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8A87D-DDF3-433B-B08C-D5A0B56E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00DF-B380-491E-8054-A08EE3BB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3574-697D-4077-8060-A1C784C4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DAC3-8D7E-490B-8398-FE652D14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760D8-272D-4003-B583-457FE7CF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A506-E4D8-40D0-81C8-F77FE10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A4D69-26FD-4AA3-AB5A-812C12AC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DDF-CB77-4A41-A018-3745D2C9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3EF6F-CB92-42FC-9793-187ED200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8EE33-E36C-4C3F-9D01-6CB9E9CF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BB48-8C31-46A4-8B23-4A6F556A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14FF-FCBF-432E-810F-451AA473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FABC-BC50-4534-9679-AD8BD7B6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BF160-7C92-4644-BEFD-4B256DB5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44DF-7AD5-4564-8851-82C2E803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3508-DABD-44E2-B50D-775A7F6BD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7CC3-4CFF-44D5-AEB3-BC2CB7EA64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78DB-4116-4296-A8EF-30D075DC3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E7B3-1F86-43A2-853E-172AB7B8D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840F-3FAE-45F0-B98B-17ABD37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529B6-E326-4EF6-B03D-206234B5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528637"/>
            <a:ext cx="6419244" cy="4000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8D8A93-5EE7-46E8-8DFB-214CC98D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31" y="163176"/>
            <a:ext cx="3657600" cy="4733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958C04-F5EC-4BBD-8704-8F2F4C75B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43" y="945568"/>
            <a:ext cx="3657600" cy="47359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93F3B6-322B-413A-8EBD-934E6B50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931" y="1740695"/>
            <a:ext cx="3657600" cy="472324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3ACD07-1AE7-4FA0-A13F-B518B2E60847}"/>
              </a:ext>
            </a:extLst>
          </p:cNvPr>
          <p:cNvCxnSpPr>
            <a:cxnSpLocks/>
          </p:cNvCxnSpPr>
          <p:nvPr/>
        </p:nvCxnSpPr>
        <p:spPr>
          <a:xfrm flipV="1">
            <a:off x="1500457" y="1428750"/>
            <a:ext cx="5900468" cy="9286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167781-B628-4545-9B88-C02EA8261C01}"/>
              </a:ext>
            </a:extLst>
          </p:cNvPr>
          <p:cNvCxnSpPr>
            <a:cxnSpLocks/>
          </p:cNvCxnSpPr>
          <p:nvPr/>
        </p:nvCxnSpPr>
        <p:spPr>
          <a:xfrm flipV="1">
            <a:off x="1561764" y="2357438"/>
            <a:ext cx="6639261" cy="8820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5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Paul</dc:creator>
  <cp:lastModifiedBy>Nick Paul</cp:lastModifiedBy>
  <cp:revision>1</cp:revision>
  <dcterms:created xsi:type="dcterms:W3CDTF">2022-04-11T16:41:56Z</dcterms:created>
  <dcterms:modified xsi:type="dcterms:W3CDTF">2022-04-11T16:42:36Z</dcterms:modified>
</cp:coreProperties>
</file>