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75" d="100"/>
          <a:sy n="175" d="100"/>
        </p:scale>
        <p:origin x="-1336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8293-DF58-B543-B823-5A3C8284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1BAA6-672B-554E-A62C-FFC81086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BB0E-9320-F44A-B501-94A5EE29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2131-70A6-8C4A-8316-B8832E18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F337-E08A-8C49-9328-8DB54C14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72A3-759C-BB40-A246-7546411D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C7EC7-B728-EB42-A437-0B224879D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4F0C-CBBA-574B-B802-7B686CF9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452D-A4B6-484A-8965-2DC54050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FD3C-A82E-E046-88FB-4CC2008E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F4B16-E18F-C34F-B6B1-F770E61B2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0100C-65FF-7F4E-8772-F1E3CEE7B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56C6-BCB7-B847-9C3D-5801CF5A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D7491-2FFA-6043-A8E0-B1F3B02A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B7DA-5F81-8C49-A413-63019050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9299-CD86-DE44-93F0-D533A911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3273-6954-6742-9AA0-57D3CB34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F469-AA32-DB43-9A8E-B1EA4345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729E-7D5B-AC4E-B4FB-DF3CE39D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FB5D-2C0B-5644-9E61-9256EB97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1DE9-9361-3240-931A-F1312F2E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8B50F-6D15-7946-B6DA-F78F67A1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1F35-47CE-D541-B30D-80E221F1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D16-FCC1-494E-8FDB-B8799255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653A-810D-9247-B07B-E4C3F0BC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0F4E-05C1-984E-9737-C042BF8C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7FAF-D288-ED42-9BE7-1EEEAF9E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8C106-1285-2D4D-9DE6-3B282C7A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D01CC-202A-F44E-B53E-1923930D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53A0D-0079-D645-9952-CD2D16DD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24FE5-FA7F-434B-AB06-B8CA43F2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B3B3-94E5-FA44-A31D-8CD5E899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3D49-7101-4440-B433-568B73E4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EA9FC-8C22-D645-9061-C456BD43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43A6D-3C8A-EF40-9D14-1FED4E627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B839A-D65B-FE4D-A299-716F7F567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9C6DF-2422-474C-97E5-E9606D26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448C0-0B8C-8649-8BD5-1C0E93DC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ABB7E-9345-6646-961B-B19662FE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5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C070-DE6D-D341-A290-4DF38816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AD6F1-1089-A84F-A1A3-F0C8495A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B8734-2B15-5D4B-B843-095BA89B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50840-802D-DF4C-A64E-1FA3687E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6CDCC-108D-A949-844E-327279B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54384-F609-7242-B753-367781AB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1CE59-504E-0F4C-A5D7-9467CF96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7893-D8B1-E544-BA00-6417A2AF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17FF-859A-A94C-A5F5-1C3EF069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8A96-4B1A-9644-9ADF-E2B9A2379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296F-1C69-2745-B4BC-CC44EF8D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238B-070C-B740-9BF1-A251AEFD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2FC56-EDC2-624F-ABD9-EC7DABC8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0563-CD20-114E-A8AD-0991FD91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801F8-2199-6E4B-8488-4A941B721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2832D-24F9-4145-9B03-C48B15DA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0F82-E8DF-CD4F-8A63-8C58E1D3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824CB-CD5D-984F-AD30-26E39AFA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526C-D909-7340-BEE8-03D3D852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4D973-D197-E741-B55A-4CCF0016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39127-FFD8-BB49-BDED-E6091235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B243B-C7AB-8245-93FC-63866DEEE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8DD41-DB7C-5E41-B73C-7E59D1DE74B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4A92-68DD-674C-9E0F-80D7A2647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FA8A-94C2-BE40-8E28-41B5522C4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E9A2-26BD-9642-B3B6-80FFF38E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27image6025920">
            <a:extLst>
              <a:ext uri="{FF2B5EF4-FFF2-40B4-BE49-F238E27FC236}">
                <a16:creationId xmlns:a16="http://schemas.microsoft.com/office/drawing/2014/main" id="{3F8F5D1F-2F11-064E-9603-2017364B7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" t="6279" r="2418" b="13359"/>
          <a:stretch/>
        </p:blipFill>
        <p:spPr bwMode="auto">
          <a:xfrm rot="60000">
            <a:off x="1848254" y="486383"/>
            <a:ext cx="9377465" cy="62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2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10F922C-566B-394A-89AC-DF7A7E87D3AD}"/>
              </a:ext>
            </a:extLst>
          </p:cNvPr>
          <p:cNvGrpSpPr/>
          <p:nvPr/>
        </p:nvGrpSpPr>
        <p:grpSpPr>
          <a:xfrm>
            <a:off x="3406744" y="0"/>
            <a:ext cx="5357878" cy="6916366"/>
            <a:chOff x="3406744" y="0"/>
            <a:chExt cx="5357878" cy="69163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2480DA-BF70-B14B-AA97-459577D68095}"/>
                </a:ext>
              </a:extLst>
            </p:cNvPr>
            <p:cNvGrpSpPr/>
            <p:nvPr/>
          </p:nvGrpSpPr>
          <p:grpSpPr>
            <a:xfrm>
              <a:off x="3406744" y="0"/>
              <a:ext cx="5357878" cy="6916366"/>
              <a:chOff x="3406744" y="0"/>
              <a:chExt cx="5357878" cy="691636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9317703-1250-D449-B8F9-702BDB4EB3E5}"/>
                  </a:ext>
                </a:extLst>
              </p:cNvPr>
              <p:cNvGrpSpPr/>
              <p:nvPr/>
            </p:nvGrpSpPr>
            <p:grpSpPr>
              <a:xfrm>
                <a:off x="3406744" y="0"/>
                <a:ext cx="5357878" cy="6916366"/>
                <a:chOff x="3406744" y="0"/>
                <a:chExt cx="5357878" cy="6916366"/>
              </a:xfrm>
            </p:grpSpPr>
            <p:pic>
              <p:nvPicPr>
                <p:cNvPr id="1025" name="Picture 1" descr="page22image3822144">
                  <a:extLst>
                    <a:ext uri="{FF2B5EF4-FFF2-40B4-BE49-F238E27FC236}">
                      <a16:creationId xmlns:a16="http://schemas.microsoft.com/office/drawing/2014/main" id="{B059EC61-74DF-9046-B6D2-D0322CA3AC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077" t="5126" r="9968" b="22341"/>
                <a:stretch/>
              </p:blipFill>
              <p:spPr bwMode="auto">
                <a:xfrm>
                  <a:off x="3406744" y="0"/>
                  <a:ext cx="5357878" cy="6916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787268C-AC15-8E4E-9A61-AC4EB28C5BB1}"/>
                    </a:ext>
                  </a:extLst>
                </p:cNvPr>
                <p:cNvSpPr txBox="1"/>
                <p:nvPr/>
              </p:nvSpPr>
              <p:spPr>
                <a:xfrm rot="1728008">
                  <a:off x="5510180" y="4384187"/>
                  <a:ext cx="386250" cy="1538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400" dirty="0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D8DCAB-185E-3247-80D4-384CBBF3CF5F}"/>
                  </a:ext>
                </a:extLst>
              </p:cNvPr>
              <p:cNvSpPr txBox="1"/>
              <p:nvPr/>
            </p:nvSpPr>
            <p:spPr>
              <a:xfrm>
                <a:off x="6988630" y="5464628"/>
                <a:ext cx="312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B261B0-4F9E-4B40-972A-E696C47814A5}"/>
                  </a:ext>
                </a:extLst>
              </p:cNvPr>
              <p:cNvSpPr txBox="1"/>
              <p:nvPr/>
            </p:nvSpPr>
            <p:spPr>
              <a:xfrm>
                <a:off x="6988630" y="5029200"/>
                <a:ext cx="312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845E01-3D51-1849-A757-298E4E11B49D}"/>
                  </a:ext>
                </a:extLst>
              </p:cNvPr>
              <p:cNvSpPr txBox="1"/>
              <p:nvPr/>
            </p:nvSpPr>
            <p:spPr>
              <a:xfrm>
                <a:off x="6981372" y="4579258"/>
                <a:ext cx="312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S3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349880-8B66-224A-A159-21FB7D293DA7}"/>
                  </a:ext>
                </a:extLst>
              </p:cNvPr>
              <p:cNvSpPr txBox="1"/>
              <p:nvPr/>
            </p:nvSpPr>
            <p:spPr>
              <a:xfrm>
                <a:off x="6974115" y="4158606"/>
                <a:ext cx="312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S4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52804F-9CB8-7841-AFA2-651A980147D9}"/>
                  </a:ext>
                </a:extLst>
              </p:cNvPr>
              <p:cNvSpPr txBox="1"/>
              <p:nvPr/>
            </p:nvSpPr>
            <p:spPr>
              <a:xfrm>
                <a:off x="6966858" y="3730175"/>
                <a:ext cx="312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2977C7-5F6C-FB42-9368-C1E6D21B70F2}"/>
                  </a:ext>
                </a:extLst>
              </p:cNvPr>
              <p:cNvSpPr txBox="1"/>
              <p:nvPr/>
            </p:nvSpPr>
            <p:spPr>
              <a:xfrm>
                <a:off x="6966858" y="3295009"/>
                <a:ext cx="312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S6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805514-88F9-CC44-81D1-78894EC364C1}"/>
                  </a:ext>
                </a:extLst>
              </p:cNvPr>
              <p:cNvSpPr txBox="1"/>
              <p:nvPr/>
            </p:nvSpPr>
            <p:spPr>
              <a:xfrm>
                <a:off x="6959601" y="2859581"/>
                <a:ext cx="312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S7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AABD25-FFC0-5A46-9ACF-CBA8804BC70B}"/>
                  </a:ext>
                </a:extLst>
              </p:cNvPr>
              <p:cNvSpPr txBox="1"/>
              <p:nvPr/>
            </p:nvSpPr>
            <p:spPr>
              <a:xfrm>
                <a:off x="6959601" y="2409639"/>
                <a:ext cx="312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S8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8C0056-6D60-5B44-9835-FBA5EED9A95A}"/>
                  </a:ext>
                </a:extLst>
              </p:cNvPr>
              <p:cNvSpPr txBox="1"/>
              <p:nvPr/>
            </p:nvSpPr>
            <p:spPr>
              <a:xfrm>
                <a:off x="6945087" y="1973951"/>
                <a:ext cx="312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9C227-6003-3D41-B641-B9C12646377C}"/>
                  </a:ext>
                </a:extLst>
              </p:cNvPr>
              <p:cNvSpPr txBox="1"/>
              <p:nvPr/>
            </p:nvSpPr>
            <p:spPr>
              <a:xfrm>
                <a:off x="4849345" y="5268164"/>
                <a:ext cx="3773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S10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D0232-081B-A74F-9E34-00852551F5BB}"/>
                  </a:ext>
                </a:extLst>
              </p:cNvPr>
              <p:cNvSpPr txBox="1"/>
              <p:nvPr/>
            </p:nvSpPr>
            <p:spPr>
              <a:xfrm>
                <a:off x="5495664" y="4337214"/>
                <a:ext cx="3773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S11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80B03D-96BC-1A4B-9C6B-00ED6EB32A59}"/>
                  </a:ext>
                </a:extLst>
              </p:cNvPr>
              <p:cNvSpPr txBox="1"/>
              <p:nvPr/>
            </p:nvSpPr>
            <p:spPr>
              <a:xfrm>
                <a:off x="3971664" y="3499840"/>
                <a:ext cx="3773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S12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1B71A4-5A85-494A-A32B-845AB7284297}"/>
                </a:ext>
              </a:extLst>
            </p:cNvPr>
            <p:cNvSpPr txBox="1"/>
            <p:nvPr/>
          </p:nvSpPr>
          <p:spPr>
            <a:xfrm>
              <a:off x="4907835" y="4825479"/>
              <a:ext cx="377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5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Johnston</dc:creator>
  <cp:lastModifiedBy>Microsoft Office User</cp:lastModifiedBy>
  <cp:revision>12</cp:revision>
  <dcterms:created xsi:type="dcterms:W3CDTF">2018-05-23T23:59:02Z</dcterms:created>
  <dcterms:modified xsi:type="dcterms:W3CDTF">2018-05-28T20:17:15Z</dcterms:modified>
</cp:coreProperties>
</file>