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366" r:id="rId3"/>
    <p:sldId id="365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vins, James E Capt USAF AETC AFIT/ENP" initials="BJECUAA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4895" autoAdjust="0"/>
  </p:normalViewPr>
  <p:slideViewPr>
    <p:cSldViewPr>
      <p:cViewPr varScale="1">
        <p:scale>
          <a:sx n="73" d="100"/>
          <a:sy n="73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4/13/18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2800" dirty="0" smtClean="0">
                <a:solidFill>
                  <a:srgbClr val="000066"/>
                </a:solidFill>
              </a:rPr>
              <a:t>Modeling Fast Neutron Effects on Image Collection Degradation in Everyday Cameras</a:t>
            </a:r>
            <a:endParaRPr lang="en-US" sz="28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2d Lt </a:t>
            </a:r>
            <a:r>
              <a:rPr lang="en-US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Will Johnston</a:t>
            </a:r>
            <a:endParaRPr lang="en-US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16 Apr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82319" y="31623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2400" dirty="0" smtClean="0">
                <a:solidFill>
                  <a:srgbClr val="000066"/>
                </a:solidFill>
              </a:rPr>
              <a:t>NENG 725 – Spring 2018</a:t>
            </a:r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Cameras are affected by fast neutrons:</a:t>
            </a:r>
          </a:p>
          <a:p>
            <a:pPr lvl="1"/>
            <a:r>
              <a:rPr lang="en-US" dirty="0" smtClean="0"/>
              <a:t>Pixels</a:t>
            </a:r>
          </a:p>
          <a:p>
            <a:pPr lvl="2"/>
            <a:r>
              <a:rPr lang="en-US" dirty="0"/>
              <a:t>atom displacement from crystal </a:t>
            </a:r>
            <a:r>
              <a:rPr lang="en-US" dirty="0" smtClean="0"/>
              <a:t>lattice</a:t>
            </a:r>
          </a:p>
          <a:p>
            <a:pPr lvl="1"/>
            <a:r>
              <a:rPr lang="en-US" dirty="0" smtClean="0"/>
              <a:t>Op Amp</a:t>
            </a:r>
          </a:p>
          <a:p>
            <a:pPr lvl="2"/>
            <a:r>
              <a:rPr lang="en-US" dirty="0" smtClean="0"/>
              <a:t>atom displacement from crystal lattice</a:t>
            </a:r>
          </a:p>
          <a:p>
            <a:pPr lvl="2"/>
            <a:r>
              <a:rPr lang="en-US" dirty="0" smtClean="0"/>
              <a:t>ionization of charge carriers</a:t>
            </a:r>
          </a:p>
          <a:p>
            <a:r>
              <a:rPr lang="en-US" dirty="0" smtClean="0"/>
              <a:t>Characterizing these changes is important to characterizing the functionality of everyday type cameras in a fast neutron radiation </a:t>
            </a:r>
            <a:r>
              <a:rPr lang="en-US" dirty="0" smtClean="0"/>
              <a:t>environment to be able to back out incident light intensity from images after camera </a:t>
            </a:r>
            <a:r>
              <a:rPr lang="en-US" smtClean="0"/>
              <a:t>degradation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52822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8534400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Hypothesis:</a:t>
            </a:r>
          </a:p>
          <a:p>
            <a:pPr lvl="1"/>
            <a:r>
              <a:rPr lang="en-US" dirty="0" smtClean="0"/>
              <a:t>Pixel displacement and </a:t>
            </a:r>
            <a:r>
              <a:rPr lang="en-US" dirty="0"/>
              <a:t>o</a:t>
            </a:r>
            <a:r>
              <a:rPr lang="en-US" dirty="0" smtClean="0"/>
              <a:t>p amp degradation will reduce the intensity of the collected images</a:t>
            </a:r>
          </a:p>
          <a:p>
            <a:r>
              <a:rPr lang="en-US" dirty="0" smtClean="0"/>
              <a:t>Project goals:</a:t>
            </a:r>
          </a:p>
          <a:p>
            <a:pPr lvl="1"/>
            <a:r>
              <a:rPr lang="en-US" dirty="0" smtClean="0"/>
              <a:t>Model the neutron energy distribution impingent on the pixels and op amp </a:t>
            </a:r>
            <a:r>
              <a:rPr lang="en-US" dirty="0" smtClean="0"/>
              <a:t>in a constant fast neutron environment</a:t>
            </a:r>
            <a:endParaRPr lang="en-US" dirty="0" smtClean="0"/>
          </a:p>
          <a:p>
            <a:r>
              <a:rPr lang="en-US" dirty="0" smtClean="0"/>
              <a:t>Tools utilized:</a:t>
            </a:r>
          </a:p>
          <a:p>
            <a:pPr lvl="1"/>
            <a:r>
              <a:rPr lang="en-US" dirty="0" smtClean="0"/>
              <a:t>MCNP</a:t>
            </a:r>
          </a:p>
          <a:p>
            <a:pPr lvl="1"/>
            <a:r>
              <a:rPr lang="en-US" dirty="0" smtClean="0"/>
              <a:t>MATLAB/Python – data post-processing and analysis</a:t>
            </a:r>
          </a:p>
          <a:p>
            <a:r>
              <a:rPr lang="en-US" dirty="0" smtClean="0"/>
              <a:t>Class-relevant topics:</a:t>
            </a:r>
          </a:p>
          <a:p>
            <a:pPr lvl="1"/>
            <a:r>
              <a:rPr lang="en-US" dirty="0" smtClean="0"/>
              <a:t>Monte Carlo transport</a:t>
            </a:r>
          </a:p>
          <a:p>
            <a:pPr lvl="1"/>
            <a:r>
              <a:rPr lang="en-US" dirty="0" smtClean="0"/>
              <a:t>Neutron interaction mechanisms</a:t>
            </a:r>
          </a:p>
          <a:p>
            <a:pPr lvl="1"/>
            <a:r>
              <a:rPr lang="en-US" dirty="0" smtClean="0"/>
              <a:t>Variance reduction</a:t>
            </a:r>
          </a:p>
          <a:p>
            <a:pPr lvl="1"/>
            <a:endParaRPr lang="en-US" dirty="0"/>
          </a:p>
          <a:p>
            <a:pPr marL="455612" lvl="1" indent="0">
              <a:buNone/>
            </a:pPr>
            <a:r>
              <a:rPr lang="en-US" dirty="0" smtClean="0"/>
              <a:t>			</a:t>
            </a:r>
            <a:endParaRPr lang="en-US" dirty="0"/>
          </a:p>
          <a:p>
            <a:endParaRPr lang="en-US" dirty="0" smtClean="0"/>
          </a:p>
          <a:p>
            <a:pPr marL="455612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5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19264</TotalTime>
  <Words>156</Words>
  <Application>Microsoft Macintosh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2_Default Design</vt:lpstr>
      <vt:lpstr>PowerPoint Presentation</vt:lpstr>
      <vt:lpstr>Project Description</vt:lpstr>
      <vt:lpstr>Project Objectives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Will Johnston</cp:lastModifiedBy>
  <cp:revision>953</cp:revision>
  <dcterms:created xsi:type="dcterms:W3CDTF">2010-05-28T18:07:16Z</dcterms:created>
  <dcterms:modified xsi:type="dcterms:W3CDTF">2018-04-14T16:56:46Z</dcterms:modified>
</cp:coreProperties>
</file>