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67" r:id="rId2"/>
  </p:sldMasterIdLst>
  <p:notesMasterIdLst>
    <p:notesMasterId r:id="rId5"/>
  </p:notesMasterIdLst>
  <p:handoutMasterIdLst>
    <p:handoutMasterId r:id="rId6"/>
  </p:handoutMasterIdLst>
  <p:sldIdLst>
    <p:sldId id="256" r:id="rId3"/>
    <p:sldId id="377" r:id="rId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2FE1904D-0152-4EAB-8CD9-58A43D553B3E}">
          <p14:sldIdLst>
            <p14:sldId id="256"/>
            <p14:sldId id="3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holas quartemont" initials="nq" lastIdx="1" clrIdx="0">
    <p:extLst>
      <p:ext uri="{19B8F6BF-5375-455C-9EA6-DF929625EA0E}">
        <p15:presenceInfo xmlns:p15="http://schemas.microsoft.com/office/powerpoint/2012/main" userId="3f4d74a2d96809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5353FF"/>
    <a:srgbClr val="000066"/>
    <a:srgbClr val="7878CE"/>
    <a:srgbClr val="4444BC"/>
    <a:srgbClr val="339933"/>
    <a:srgbClr val="3366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74" autoAdjust="0"/>
  </p:normalViewPr>
  <p:slideViewPr>
    <p:cSldViewPr>
      <p:cViewPr varScale="1">
        <p:scale>
          <a:sx n="83" d="100"/>
          <a:sy n="83" d="100"/>
        </p:scale>
        <p:origin x="1406" y="5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83" d="100"/>
          <a:sy n="83" d="100"/>
        </p:scale>
        <p:origin x="3810"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smtClean="0"/>
            </a:lvl1pPr>
          </a:lstStyle>
          <a:p>
            <a:pPr>
              <a:defRPr/>
            </a:pPr>
            <a:fld id="{31155E8D-0BA4-452B-8EDB-07A7BC61EC61}" type="datetimeFigureOut">
              <a:rPr lang="en-US"/>
              <a:pPr>
                <a:defRPr/>
              </a:pPr>
              <a:t>2/15/2019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smtClean="0"/>
            </a:lvl1pPr>
          </a:lstStyle>
          <a:p>
            <a:pPr>
              <a:defRPr/>
            </a:pPr>
            <a:fld id="{39892210-BE35-4A26-8523-71E669893B7B}" type="slidenum">
              <a:rPr lang="en-US"/>
              <a:pPr>
                <a:defRPr/>
              </a:pPr>
              <a:t>‹#›</a:t>
            </a:fld>
            <a:endParaRPr lang="en-US"/>
          </a:p>
        </p:txBody>
      </p:sp>
    </p:spTree>
    <p:extLst>
      <p:ext uri="{BB962C8B-B14F-4D97-AF65-F5344CB8AC3E}">
        <p14:creationId xmlns:p14="http://schemas.microsoft.com/office/powerpoint/2010/main" val="1691426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31D7AA6C-3DEF-4DD2-A62F-1859B2C2B030}" type="datetimeFigureOut">
              <a:rPr lang="en-US"/>
              <a:pPr>
                <a:defRPr/>
              </a:pPr>
              <a:t>2/15/2019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1F6B3159-B396-4F1D-8D6C-858A85A1524C}" type="slidenum">
              <a:rPr lang="en-US"/>
              <a:pPr>
                <a:defRPr/>
              </a:pPr>
              <a:t>‹#›</a:t>
            </a:fld>
            <a:endParaRPr lang="en-US" dirty="0"/>
          </a:p>
        </p:txBody>
      </p:sp>
    </p:spTree>
    <p:extLst>
      <p:ext uri="{BB962C8B-B14F-4D97-AF65-F5344CB8AC3E}">
        <p14:creationId xmlns:p14="http://schemas.microsoft.com/office/powerpoint/2010/main" val="2991319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p:cNvSpPr>
          <p:nvPr>
            <p:ph type="sldImg"/>
          </p:nvPr>
        </p:nvSpPr>
        <p:spPr bwMode="auto">
          <a:noFill/>
          <a:ln>
            <a:solidFill>
              <a:srgbClr val="000000"/>
            </a:solidFill>
            <a:miter lim="800000"/>
            <a:headEnd/>
            <a:tailEnd/>
          </a:ln>
        </p:spPr>
      </p:sp>
      <p:sp>
        <p:nvSpPr>
          <p:cNvPr id="819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BE9DB06A-C872-4CD1-8717-EF2A7E823F5F}" type="slidenum">
              <a:rPr lang="en-US" smtClean="0"/>
              <a:pPr>
                <a:defRPr/>
              </a:pPr>
              <a:t>1</a:t>
            </a:fld>
            <a:endParaRPr lang="en-US" dirty="0"/>
          </a:p>
        </p:txBody>
      </p:sp>
    </p:spTree>
    <p:extLst>
      <p:ext uri="{BB962C8B-B14F-4D97-AF65-F5344CB8AC3E}">
        <p14:creationId xmlns:p14="http://schemas.microsoft.com/office/powerpoint/2010/main" val="85307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technical nuclear forensics (TNF) community requires the ability to general representative post-detonation debris samples for training and development of attribution techniques.  The generation of accurate fission product inventories in the representative debris is both extremely important for the attribution of the origin of a nuclear device and very difficult to do with existing facilities.</a:t>
            </a:r>
          </a:p>
          <a:p>
            <a:endParaRPr lang="en-US" dirty="0"/>
          </a:p>
          <a:p>
            <a:r>
              <a:rPr lang="en-US" dirty="0"/>
              <a:t>Additionally, an important nuclear weapon testing related mission is radiation effects on electronics in nuclear systems. The current neutron sources do not have an accurate energy or temporal distribution for the nuclear environment that nuclear systems are required to survive in certification testing. This problem is complicated further as the transmitted neutron flux through the physical environment and to the target varies significantly in energy and temporal distribution depending on the scenario and system being considered.  To address this capability gap, it would be beneficial to have a testing capability with an accurate temporal profile.</a:t>
            </a:r>
          </a:p>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2</a:t>
            </a:fld>
            <a:endParaRPr lang="en-US" dirty="0"/>
          </a:p>
        </p:txBody>
      </p:sp>
    </p:spTree>
    <p:extLst>
      <p:ext uri="{BB962C8B-B14F-4D97-AF65-F5344CB8AC3E}">
        <p14:creationId xmlns:p14="http://schemas.microsoft.com/office/powerpoint/2010/main" val="1539790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FIT">
    <p:spTree>
      <p:nvGrpSpPr>
        <p:cNvPr id="1" name=""/>
        <p:cNvGrpSpPr/>
        <p:nvPr/>
      </p:nvGrpSpPr>
      <p:grpSpPr>
        <a:xfrm>
          <a:off x="0" y="0"/>
          <a:ext cx="0" cy="0"/>
          <a:chOff x="0" y="0"/>
          <a:chExt cx="0" cy="0"/>
        </a:xfrm>
      </p:grpSpPr>
      <p:pic>
        <p:nvPicPr>
          <p:cNvPr id="3" name="Picture 12" descr="shield"/>
          <p:cNvPicPr>
            <a:picLocks noChangeAspect="1" noChangeArrowheads="1"/>
          </p:cNvPicPr>
          <p:nvPr userDrawn="1"/>
        </p:nvPicPr>
        <p:blipFill>
          <a:blip r:embed="rId2" cstate="print"/>
          <a:srcRect/>
          <a:stretch>
            <a:fillRect/>
          </a:stretch>
        </p:blipFill>
        <p:spPr bwMode="auto">
          <a:xfrm>
            <a:off x="1066800" y="2438400"/>
            <a:ext cx="2362200" cy="2599926"/>
          </a:xfrm>
          <a:prstGeom prst="rect">
            <a:avLst/>
          </a:prstGeom>
          <a:noFill/>
          <a:ln w="9525">
            <a:noFill/>
            <a:miter lim="800000"/>
            <a:headEnd/>
            <a:tailEnd/>
          </a:ln>
        </p:spPr>
      </p:pic>
      <p:sp>
        <p:nvSpPr>
          <p:cNvPr id="4" name="Text Box 3"/>
          <p:cNvSpPr txBox="1">
            <a:spLocks noChangeArrowheads="1"/>
          </p:cNvSpPr>
          <p:nvPr userDrawn="1"/>
        </p:nvSpPr>
        <p:spPr bwMode="auto">
          <a:xfrm>
            <a:off x="990600" y="0"/>
            <a:ext cx="6629400" cy="990600"/>
          </a:xfrm>
          <a:prstGeom prst="rect">
            <a:avLst/>
          </a:prstGeom>
          <a:noFill/>
          <a:ln w="9525">
            <a:noFill/>
            <a:miter lim="800000"/>
            <a:headEnd/>
            <a:tailEnd/>
          </a:ln>
          <a:effectLst/>
        </p:spPr>
        <p:txBody>
          <a:bodyPr lIns="0" tIns="45636" rIns="0" bIns="45636" anchor="ctr"/>
          <a:lstStyle/>
          <a:p>
            <a:pPr algn="ctr" defTabSz="914408">
              <a:defRPr/>
            </a:pPr>
            <a:r>
              <a:rPr lang="en-US" sz="3300" b="1" kern="700" spc="-30" dirty="0">
                <a:solidFill>
                  <a:srgbClr val="000066"/>
                </a:solidFill>
                <a:effectLst>
                  <a:outerShdw blurRad="38100" dist="38100" dir="2700000" algn="tl">
                    <a:srgbClr val="C0C0C0"/>
                  </a:outerShdw>
                </a:effectLst>
                <a:cs typeface="+mn-cs"/>
              </a:rPr>
              <a:t>Air Force Institute of Technology</a:t>
            </a:r>
            <a:endParaRPr lang="en-US" sz="3300" b="1" kern="700" spc="-30" dirty="0">
              <a:effectLst>
                <a:outerShdw blurRad="38100" dist="38100" dir="2700000" algn="tl">
                  <a:srgbClr val="C0C0C0"/>
                </a:outerShdw>
              </a:effectLst>
              <a:cs typeface="+mn-cs"/>
            </a:endParaRPr>
          </a:p>
        </p:txBody>
      </p:sp>
      <p:sp>
        <p:nvSpPr>
          <p:cNvPr id="5" name="TextBox 4"/>
          <p:cNvSpPr txBox="1"/>
          <p:nvPr userDrawn="1"/>
        </p:nvSpPr>
        <p:spPr>
          <a:xfrm>
            <a:off x="800100" y="5715000"/>
            <a:ext cx="2895600" cy="246221"/>
          </a:xfrm>
          <a:prstGeom prst="rect">
            <a:avLst/>
          </a:prstGeom>
          <a:noFill/>
          <a:ln>
            <a:solidFill>
              <a:schemeClr val="tx1"/>
            </a:solidFill>
          </a:ln>
        </p:spPr>
        <p:txBody>
          <a:bodyPr wrap="square" rtlCol="0">
            <a:spAutoFit/>
          </a:bodyPr>
          <a:lstStyle/>
          <a:p>
            <a:r>
              <a:rPr lang="en-US" sz="1000" dirty="0"/>
              <a:t>DISTRIBUTION A: Approved for public Release.</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533400" y="0"/>
            <a:ext cx="7772400" cy="609600"/>
          </a:xfrm>
        </p:spPr>
        <p:txBody>
          <a:bodyPr/>
          <a:lstStyle/>
          <a:p>
            <a:r>
              <a:rPr lang="en-US"/>
              <a:t>Click to edit Master title style</a:t>
            </a:r>
            <a:endParaRPr lang="en-US" dirty="0"/>
          </a:p>
        </p:txBody>
      </p:sp>
      <p:sp>
        <p:nvSpPr>
          <p:cNvPr id="5" name="Content Placeholder 2"/>
          <p:cNvSpPr>
            <a:spLocks noGrp="1"/>
          </p:cNvSpPr>
          <p:nvPr>
            <p:ph idx="1"/>
          </p:nvPr>
        </p:nvSpPr>
        <p:spPr>
          <a:xfrm>
            <a:off x="152400" y="685800"/>
            <a:ext cx="8839200" cy="57150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15"/>
          <p:cNvSpPr>
            <a:spLocks noGrp="1"/>
          </p:cNvSpPr>
          <p:nvPr>
            <p:ph type="sldNum" sz="quarter" idx="10"/>
          </p:nvPr>
        </p:nvSpPr>
        <p:spPr/>
        <p:txBody>
          <a:bodyPr/>
          <a:lstStyle>
            <a:lvl1pPr>
              <a:defRPr/>
            </a:lvl1pPr>
          </a:lstStyle>
          <a:p>
            <a:pPr>
              <a:defRPr/>
            </a:pPr>
            <a:fld id="{998D2825-D0A8-43FB-B4E1-133C0CC96EC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73602475"/>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3" cstate="print">
            <a:lum bright="10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972803" name="Rectangle 3"/>
          <p:cNvSpPr>
            <a:spLocks noChangeArrowheads="1"/>
          </p:cNvSpPr>
          <p:nvPr/>
        </p:nvSpPr>
        <p:spPr bwMode="auto">
          <a:xfrm flipV="1">
            <a:off x="1588" y="6489700"/>
            <a:ext cx="1811337" cy="60325"/>
          </a:xfrm>
          <a:prstGeom prst="rect">
            <a:avLst/>
          </a:prstGeom>
          <a:gradFill rotWithShape="0">
            <a:gsLst>
              <a:gs pos="0">
                <a:srgbClr val="000099">
                  <a:alpha val="50000"/>
                </a:srgbClr>
              </a:gs>
              <a:gs pos="100000">
                <a:schemeClr val="accent2">
                  <a:alpha val="50000"/>
                </a:schemeClr>
              </a:gs>
            </a:gsLst>
            <a:lin ang="0" scaled="1"/>
          </a:gradFill>
          <a:ln w="9525">
            <a:noFill/>
            <a:miter lim="800000"/>
            <a:headEnd/>
            <a:tailEnd/>
          </a:ln>
          <a:effectLst/>
        </p:spPr>
        <p:txBody>
          <a:bodyPr wrap="none" lIns="91043" tIns="45520" rIns="91043" bIns="45520" anchor="ctr"/>
          <a:lstStyle/>
          <a:p>
            <a:pPr fontAlgn="auto">
              <a:spcBef>
                <a:spcPts val="0"/>
              </a:spcBef>
              <a:spcAft>
                <a:spcPts val="0"/>
              </a:spcAft>
              <a:defRPr/>
            </a:pPr>
            <a:endParaRPr lang="en-US" dirty="0">
              <a:solidFill>
                <a:srgbClr val="000000"/>
              </a:solidFill>
              <a:latin typeface="+mn-lt"/>
              <a:cs typeface="+mn-cs"/>
            </a:endParaRPr>
          </a:p>
        </p:txBody>
      </p:sp>
      <p:sp>
        <p:nvSpPr>
          <p:cNvPr id="972804" name="Rectangle 4"/>
          <p:cNvSpPr>
            <a:spLocks noChangeArrowheads="1"/>
          </p:cNvSpPr>
          <p:nvPr/>
        </p:nvSpPr>
        <p:spPr bwMode="auto">
          <a:xfrm flipV="1">
            <a:off x="7107238" y="6500813"/>
            <a:ext cx="2022475" cy="61912"/>
          </a:xfrm>
          <a:prstGeom prst="rect">
            <a:avLst/>
          </a:prstGeom>
          <a:gradFill rotWithShape="0">
            <a:gsLst>
              <a:gs pos="0">
                <a:schemeClr val="accent2">
                  <a:alpha val="50000"/>
                </a:schemeClr>
              </a:gs>
              <a:gs pos="100000">
                <a:srgbClr val="DDDDDD">
                  <a:alpha val="50000"/>
                </a:srgbClr>
              </a:gs>
            </a:gsLst>
            <a:lin ang="0" scaled="1"/>
          </a:gradFill>
          <a:ln w="9525">
            <a:noFill/>
            <a:miter lim="800000"/>
            <a:headEnd/>
            <a:tailEnd/>
          </a:ln>
          <a:effectLst/>
        </p:spPr>
        <p:txBody>
          <a:bodyPr rot="10800000" wrap="none" lIns="82981" tIns="41493" rIns="82981" bIns="41493" anchor="ctr"/>
          <a:lstStyle/>
          <a:p>
            <a:pPr algn="ctr" defTabSz="827088" fontAlgn="auto">
              <a:spcBef>
                <a:spcPts val="0"/>
              </a:spcBef>
              <a:spcAft>
                <a:spcPts val="0"/>
              </a:spcAft>
              <a:defRPr/>
            </a:pPr>
            <a:endParaRPr lang="en-US" sz="2000" dirty="0">
              <a:solidFill>
                <a:srgbClr val="000000"/>
              </a:solidFill>
              <a:latin typeface="+mn-lt"/>
              <a:cs typeface="+mn-cs"/>
            </a:endParaRPr>
          </a:p>
        </p:txBody>
      </p:sp>
      <p:sp>
        <p:nvSpPr>
          <p:cNvPr id="972805" name="Text Box 5"/>
          <p:cNvSpPr txBox="1">
            <a:spLocks noChangeArrowheads="1"/>
          </p:cNvSpPr>
          <p:nvPr/>
        </p:nvSpPr>
        <p:spPr bwMode="auto">
          <a:xfrm>
            <a:off x="1844675" y="6386513"/>
            <a:ext cx="5270500" cy="268287"/>
          </a:xfrm>
          <a:prstGeom prst="rect">
            <a:avLst/>
          </a:prstGeom>
          <a:noFill/>
          <a:ln w="9525">
            <a:noFill/>
            <a:miter lim="800000"/>
            <a:headEnd/>
            <a:tailEnd/>
          </a:ln>
          <a:effectLst/>
        </p:spPr>
        <p:txBody>
          <a:bodyPr wrap="none" lIns="82981" tIns="41493" rIns="82981" bIns="41493">
            <a:spAutoFit/>
          </a:bodyPr>
          <a:lstStyle/>
          <a:p>
            <a:pPr defTabSz="829923" fontAlgn="auto">
              <a:spcBef>
                <a:spcPts val="0"/>
              </a:spcBef>
              <a:spcAft>
                <a:spcPts val="0"/>
              </a:spcAft>
              <a:defRPr/>
            </a:pPr>
            <a:r>
              <a:rPr lang="en-US" sz="1200" b="1" i="1" dirty="0">
                <a:solidFill>
                  <a:srgbClr val="7878CE"/>
                </a:solidFill>
                <a:latin typeface="+mn-lt"/>
                <a:cs typeface="+mn-cs"/>
              </a:rPr>
              <a:t>Air University: The Intellectual and Leadership Center of the Air Force</a:t>
            </a:r>
          </a:p>
        </p:txBody>
      </p:sp>
      <p:sp>
        <p:nvSpPr>
          <p:cNvPr id="972808" name="Rectangle 8"/>
          <p:cNvSpPr>
            <a:spLocks noChangeArrowheads="1"/>
          </p:cNvSpPr>
          <p:nvPr/>
        </p:nvSpPr>
        <p:spPr bwMode="auto">
          <a:xfrm flipV="1">
            <a:off x="6324600" y="989013"/>
            <a:ext cx="2819400" cy="77787"/>
          </a:xfrm>
          <a:prstGeom prst="rect">
            <a:avLst/>
          </a:prstGeom>
          <a:gradFill rotWithShape="0">
            <a:gsLst>
              <a:gs pos="0">
                <a:schemeClr val="accent2">
                  <a:alpha val="50000"/>
                </a:schemeClr>
              </a:gs>
              <a:gs pos="100000">
                <a:srgbClr val="DDDDDD">
                  <a:alpha val="50000"/>
                </a:srgbClr>
              </a:gs>
            </a:gsLst>
            <a:lin ang="0" scaled="1"/>
          </a:gradFill>
          <a:ln w="9525">
            <a:noFill/>
            <a:miter lim="800000"/>
            <a:headEnd/>
            <a:tailEnd/>
          </a:ln>
          <a:effectLst/>
        </p:spPr>
        <p:txBody>
          <a:bodyPr rot="10800000" wrap="none" lIns="82981" tIns="41493" rIns="82981" bIns="41493" anchor="ctr"/>
          <a:lstStyle/>
          <a:p>
            <a:pPr algn="ctr" defTabSz="827088" fontAlgn="auto">
              <a:spcBef>
                <a:spcPts val="0"/>
              </a:spcBef>
              <a:spcAft>
                <a:spcPts val="0"/>
              </a:spcAft>
              <a:defRPr/>
            </a:pPr>
            <a:endParaRPr lang="en-US" sz="2000" dirty="0">
              <a:solidFill>
                <a:srgbClr val="000000"/>
              </a:solidFill>
              <a:latin typeface="+mn-lt"/>
              <a:cs typeface="+mn-cs"/>
            </a:endParaRPr>
          </a:p>
        </p:txBody>
      </p:sp>
      <p:sp>
        <p:nvSpPr>
          <p:cNvPr id="1031" name="Rectangle 9"/>
          <p:cNvSpPr>
            <a:spLocks noGrp="1" noChangeArrowheads="1"/>
          </p:cNvSpPr>
          <p:nvPr>
            <p:ph type="title"/>
          </p:nvPr>
        </p:nvSpPr>
        <p:spPr bwMode="auto">
          <a:xfrm>
            <a:off x="990600" y="0"/>
            <a:ext cx="6629400" cy="990600"/>
          </a:xfrm>
          <a:prstGeom prst="rect">
            <a:avLst/>
          </a:prstGeom>
          <a:noFill/>
          <a:ln w="9525">
            <a:noFill/>
            <a:miter lim="800000"/>
            <a:headEnd/>
            <a:tailEnd/>
          </a:ln>
        </p:spPr>
        <p:txBody>
          <a:bodyPr vert="horz" wrap="square" lIns="91021" tIns="45511" rIns="91021" bIns="45511" numCol="1" anchor="ctr" anchorCtr="0" compatLnSpc="1">
            <a:prstTxWarp prst="textNoShape">
              <a:avLst/>
            </a:prstTxWarp>
          </a:bodyPr>
          <a:lstStyle/>
          <a:p>
            <a:pPr lvl="0"/>
            <a:r>
              <a:rPr lang="en-US"/>
              <a:t>Click to edit Master title style</a:t>
            </a:r>
          </a:p>
        </p:txBody>
      </p:sp>
      <p:sp>
        <p:nvSpPr>
          <p:cNvPr id="972810" name="Rectangle 10"/>
          <p:cNvSpPr>
            <a:spLocks noChangeArrowheads="1"/>
          </p:cNvSpPr>
          <p:nvPr/>
        </p:nvSpPr>
        <p:spPr bwMode="auto">
          <a:xfrm flipV="1">
            <a:off x="0" y="989013"/>
            <a:ext cx="2478088" cy="74612"/>
          </a:xfrm>
          <a:prstGeom prst="rect">
            <a:avLst/>
          </a:prstGeom>
          <a:gradFill rotWithShape="0">
            <a:gsLst>
              <a:gs pos="0">
                <a:srgbClr val="000099">
                  <a:alpha val="50000"/>
                </a:srgbClr>
              </a:gs>
              <a:gs pos="100000">
                <a:schemeClr val="accent2">
                  <a:alpha val="50000"/>
                </a:schemeClr>
              </a:gs>
            </a:gsLst>
            <a:lin ang="0" scaled="1"/>
          </a:gradFill>
          <a:ln w="9525">
            <a:noFill/>
            <a:miter lim="800000"/>
            <a:headEnd/>
            <a:tailEnd/>
          </a:ln>
          <a:effectLst/>
        </p:spPr>
        <p:txBody>
          <a:bodyPr wrap="none" lIns="91043" tIns="45520" rIns="91043" bIns="45520" anchor="ctr"/>
          <a:lstStyle/>
          <a:p>
            <a:pPr fontAlgn="auto">
              <a:spcBef>
                <a:spcPts val="0"/>
              </a:spcBef>
              <a:spcAft>
                <a:spcPts val="0"/>
              </a:spcAft>
              <a:defRPr/>
            </a:pPr>
            <a:endParaRPr lang="en-US" dirty="0">
              <a:solidFill>
                <a:srgbClr val="000000"/>
              </a:solidFill>
              <a:latin typeface="+mn-lt"/>
              <a:cs typeface="+mn-cs"/>
            </a:endParaRPr>
          </a:p>
        </p:txBody>
      </p:sp>
      <p:pic>
        <p:nvPicPr>
          <p:cNvPr id="1033" name="Picture 11" descr="chrmblue_std small"/>
          <p:cNvPicPr>
            <a:picLocks noChangeAspect="1" noChangeArrowheads="1"/>
          </p:cNvPicPr>
          <p:nvPr/>
        </p:nvPicPr>
        <p:blipFill>
          <a:blip r:embed="rId4" cstate="print"/>
          <a:srcRect/>
          <a:stretch>
            <a:fillRect/>
          </a:stretch>
        </p:blipFill>
        <p:spPr bwMode="auto">
          <a:xfrm>
            <a:off x="196850" y="128588"/>
            <a:ext cx="803275" cy="741362"/>
          </a:xfrm>
          <a:prstGeom prst="rect">
            <a:avLst/>
          </a:prstGeom>
          <a:noFill/>
          <a:ln w="9525">
            <a:noFill/>
            <a:miter lim="800000"/>
            <a:headEnd/>
            <a:tailEnd/>
          </a:ln>
        </p:spPr>
      </p:pic>
      <p:sp>
        <p:nvSpPr>
          <p:cNvPr id="13" name="Text Box 13"/>
          <p:cNvSpPr txBox="1">
            <a:spLocks noChangeArrowheads="1"/>
          </p:cNvSpPr>
          <p:nvPr/>
        </p:nvSpPr>
        <p:spPr bwMode="auto">
          <a:xfrm>
            <a:off x="3505200" y="6589713"/>
            <a:ext cx="2155825" cy="268287"/>
          </a:xfrm>
          <a:prstGeom prst="rect">
            <a:avLst/>
          </a:prstGeom>
          <a:noFill/>
          <a:ln w="9525">
            <a:noFill/>
            <a:miter lim="800000"/>
            <a:headEnd/>
            <a:tailEnd/>
          </a:ln>
          <a:effectLst/>
        </p:spPr>
        <p:txBody>
          <a:bodyPr wrap="none" lIns="82225" tIns="41121" rIns="82225" bIns="41121">
            <a:spAutoFit/>
          </a:bodyPr>
          <a:lstStyle/>
          <a:p>
            <a:pPr defTabSz="820738" fontAlgn="auto">
              <a:spcBef>
                <a:spcPts val="0"/>
              </a:spcBef>
              <a:spcAft>
                <a:spcPts val="0"/>
              </a:spcAft>
              <a:defRPr/>
            </a:pPr>
            <a:r>
              <a:rPr lang="en-US" sz="1200" b="1" i="1" dirty="0">
                <a:solidFill>
                  <a:srgbClr val="7878CE"/>
                </a:solidFill>
                <a:latin typeface="+mn-lt"/>
                <a:cs typeface="+mn-cs"/>
              </a:rPr>
              <a:t>Aim High…Fly - Fight - Win</a:t>
            </a:r>
            <a:endParaRPr lang="en-US" sz="1200" i="1" dirty="0">
              <a:solidFill>
                <a:srgbClr val="7878CE"/>
              </a:solidFill>
              <a:latin typeface="+mn-lt"/>
              <a:cs typeface="+mn-cs"/>
            </a:endParaRPr>
          </a:p>
        </p:txBody>
      </p:sp>
      <p:pic>
        <p:nvPicPr>
          <p:cNvPr id="14" name="Picture 17" descr="AFIT(good)"/>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7620000" y="152400"/>
            <a:ext cx="1447800" cy="694493"/>
          </a:xfrm>
          <a:prstGeom prst="rect">
            <a:avLst/>
          </a:prstGeom>
          <a:noFill/>
          <a:ln w="9525">
            <a:noFill/>
            <a:miter lim="800000"/>
            <a:headEnd/>
            <a:tailEnd/>
          </a:ln>
        </p:spPr>
      </p:pic>
      <p:sp>
        <p:nvSpPr>
          <p:cNvPr id="15" name="Text Box 7"/>
          <p:cNvSpPr txBox="1">
            <a:spLocks noChangeArrowheads="1"/>
          </p:cNvSpPr>
          <p:nvPr/>
        </p:nvSpPr>
        <p:spPr bwMode="auto">
          <a:xfrm>
            <a:off x="2438400" y="901700"/>
            <a:ext cx="3976688" cy="284163"/>
          </a:xfrm>
          <a:prstGeom prst="rect">
            <a:avLst/>
          </a:prstGeom>
          <a:noFill/>
          <a:ln w="9525">
            <a:noFill/>
            <a:miter lim="800000"/>
            <a:headEnd/>
            <a:tailEnd/>
          </a:ln>
          <a:effectLst/>
        </p:spPr>
        <p:txBody>
          <a:bodyPr wrap="none" lIns="83302" tIns="41652" rIns="83302" bIns="41652">
            <a:spAutoFit/>
          </a:bodyPr>
          <a:lstStyle/>
          <a:p>
            <a:pPr defTabSz="833180" eaLnBrk="0" fontAlgn="auto" hangingPunct="0">
              <a:spcBef>
                <a:spcPts val="0"/>
              </a:spcBef>
              <a:spcAft>
                <a:spcPts val="0"/>
              </a:spcAft>
              <a:defRPr/>
            </a:pPr>
            <a:r>
              <a:rPr lang="en-US" sz="1300" b="1" i="1" dirty="0">
                <a:solidFill>
                  <a:srgbClr val="7878CE"/>
                </a:solidFill>
                <a:latin typeface="+mn-lt"/>
                <a:cs typeface="+mn-cs"/>
              </a:rPr>
              <a:t>The AFIT of Today is the Air Force of Tomorrow.</a:t>
            </a:r>
          </a:p>
        </p:txBody>
      </p:sp>
      <p:sp>
        <p:nvSpPr>
          <p:cNvPr id="16" name="Slide Number Placeholder 1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DC0EFEE-7953-486B-B408-E9BCE7E6F8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Lst>
  <p:transition/>
  <p:hf hdr="0" ftr="0" dt="0"/>
  <p:txStyles>
    <p:title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charset="0"/>
        </a:defRPr>
      </a:lvl2pPr>
      <a:lvl3pPr algn="ctr" rtl="0" eaLnBrk="0" fontAlgn="base" hangingPunct="0">
        <a:spcBef>
          <a:spcPct val="0"/>
        </a:spcBef>
        <a:spcAft>
          <a:spcPct val="0"/>
        </a:spcAft>
        <a:defRPr sz="3600" b="1">
          <a:solidFill>
            <a:schemeClr val="folHlink"/>
          </a:solidFill>
          <a:latin typeface="Arial" charset="0"/>
        </a:defRPr>
      </a:lvl3pPr>
      <a:lvl4pPr algn="ctr" rtl="0" eaLnBrk="0" fontAlgn="base" hangingPunct="0">
        <a:spcBef>
          <a:spcPct val="0"/>
        </a:spcBef>
        <a:spcAft>
          <a:spcPct val="0"/>
        </a:spcAft>
        <a:defRPr sz="3600" b="1">
          <a:solidFill>
            <a:schemeClr val="folHlink"/>
          </a:solidFill>
          <a:latin typeface="Arial" charset="0"/>
        </a:defRPr>
      </a:lvl4pPr>
      <a:lvl5pPr algn="ctr" rtl="0" eaLnBrk="0" fontAlgn="base" hangingPunct="0">
        <a:spcBef>
          <a:spcPct val="0"/>
        </a:spcBef>
        <a:spcAft>
          <a:spcPct val="0"/>
        </a:spcAft>
        <a:defRPr sz="3600" b="1">
          <a:solidFill>
            <a:schemeClr val="folHlink"/>
          </a:solidFill>
          <a:latin typeface="Arial" charset="0"/>
        </a:defRPr>
      </a:lvl5pPr>
      <a:lvl6pPr marL="455272" algn="ctr" rtl="0" fontAlgn="base">
        <a:spcBef>
          <a:spcPct val="0"/>
        </a:spcBef>
        <a:spcAft>
          <a:spcPct val="0"/>
        </a:spcAft>
        <a:defRPr sz="3600" b="1">
          <a:solidFill>
            <a:schemeClr val="folHlink"/>
          </a:solidFill>
          <a:latin typeface="Arial" charset="0"/>
        </a:defRPr>
      </a:lvl6pPr>
      <a:lvl7pPr marL="910544" algn="ctr" rtl="0" fontAlgn="base">
        <a:spcBef>
          <a:spcPct val="0"/>
        </a:spcBef>
        <a:spcAft>
          <a:spcPct val="0"/>
        </a:spcAft>
        <a:defRPr sz="3600" b="1">
          <a:solidFill>
            <a:schemeClr val="folHlink"/>
          </a:solidFill>
          <a:latin typeface="Arial" charset="0"/>
        </a:defRPr>
      </a:lvl7pPr>
      <a:lvl8pPr marL="1365819" algn="ctr" rtl="0" fontAlgn="base">
        <a:spcBef>
          <a:spcPct val="0"/>
        </a:spcBef>
        <a:spcAft>
          <a:spcPct val="0"/>
        </a:spcAft>
        <a:defRPr sz="3600" b="1">
          <a:solidFill>
            <a:schemeClr val="folHlink"/>
          </a:solidFill>
          <a:latin typeface="Arial" charset="0"/>
        </a:defRPr>
      </a:lvl8pPr>
      <a:lvl9pPr marL="1821090" algn="ctr" rtl="0" fontAlgn="base">
        <a:spcBef>
          <a:spcPct val="0"/>
        </a:spcBef>
        <a:spcAft>
          <a:spcPct val="0"/>
        </a:spcAft>
        <a:defRPr sz="3600" b="1">
          <a:solidFill>
            <a:schemeClr val="folHlink"/>
          </a:solidFill>
          <a:latin typeface="Arial" charset="0"/>
        </a:defRPr>
      </a:lvl9pPr>
    </p:titleStyle>
    <p:body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fontAlgn="base">
        <a:spcBef>
          <a:spcPct val="20000"/>
        </a:spcBef>
        <a:spcAft>
          <a:spcPct val="0"/>
        </a:spcAft>
        <a:buChar char="»"/>
        <a:defRPr>
          <a:solidFill>
            <a:schemeClr val="tx1"/>
          </a:solidFill>
          <a:latin typeface="+mn-lt"/>
        </a:defRPr>
      </a:lvl6pPr>
      <a:lvl7pPr marL="2959268" indent="-227637" algn="l" rtl="0" fontAlgn="base">
        <a:spcBef>
          <a:spcPct val="20000"/>
        </a:spcBef>
        <a:spcAft>
          <a:spcPct val="0"/>
        </a:spcAft>
        <a:buChar char="»"/>
        <a:defRPr>
          <a:solidFill>
            <a:schemeClr val="tx1"/>
          </a:solidFill>
          <a:latin typeface="+mn-lt"/>
        </a:defRPr>
      </a:lvl7pPr>
      <a:lvl8pPr marL="3414540" indent="-227637" algn="l" rtl="0" fontAlgn="base">
        <a:spcBef>
          <a:spcPct val="20000"/>
        </a:spcBef>
        <a:spcAft>
          <a:spcPct val="0"/>
        </a:spcAft>
        <a:buChar char="»"/>
        <a:defRPr>
          <a:solidFill>
            <a:schemeClr val="tx1"/>
          </a:solidFill>
          <a:latin typeface="+mn-lt"/>
        </a:defRPr>
      </a:lvl8pPr>
      <a:lvl9pPr marL="3869808" indent="-227637" algn="l" rtl="0" fontAlgn="base">
        <a:spcBef>
          <a:spcPct val="20000"/>
        </a:spcBef>
        <a:spcAft>
          <a:spcPct val="0"/>
        </a:spcAft>
        <a:buChar char="»"/>
        <a:defRPr>
          <a:solidFill>
            <a:schemeClr val="tx1"/>
          </a:solidFill>
          <a:latin typeface="+mn-lt"/>
        </a:defRPr>
      </a:lvl9pPr>
    </p:bodyStyle>
    <p:otherStyle>
      <a:defPPr>
        <a:defRPr lang="en-US"/>
      </a:defPPr>
      <a:lvl1pPr marL="0" algn="l" defTabSz="910544" rtl="0" eaLnBrk="1" latinLnBrk="0" hangingPunct="1">
        <a:defRPr sz="1800" kern="1200">
          <a:solidFill>
            <a:schemeClr val="tx1"/>
          </a:solidFill>
          <a:latin typeface="+mn-lt"/>
          <a:ea typeface="+mn-ea"/>
          <a:cs typeface="+mn-cs"/>
        </a:defRPr>
      </a:lvl1pPr>
      <a:lvl2pPr marL="455272" algn="l" defTabSz="910544" rtl="0" eaLnBrk="1" latinLnBrk="0" hangingPunct="1">
        <a:defRPr sz="1800" kern="1200">
          <a:solidFill>
            <a:schemeClr val="tx1"/>
          </a:solidFill>
          <a:latin typeface="+mn-lt"/>
          <a:ea typeface="+mn-ea"/>
          <a:cs typeface="+mn-cs"/>
        </a:defRPr>
      </a:lvl2pPr>
      <a:lvl3pPr marL="910544" algn="l" defTabSz="910544" rtl="0" eaLnBrk="1" latinLnBrk="0" hangingPunct="1">
        <a:defRPr sz="1800" kern="1200">
          <a:solidFill>
            <a:schemeClr val="tx1"/>
          </a:solidFill>
          <a:latin typeface="+mn-lt"/>
          <a:ea typeface="+mn-ea"/>
          <a:cs typeface="+mn-cs"/>
        </a:defRPr>
      </a:lvl3pPr>
      <a:lvl4pPr marL="1365819" algn="l" defTabSz="910544" rtl="0" eaLnBrk="1" latinLnBrk="0" hangingPunct="1">
        <a:defRPr sz="1800" kern="1200">
          <a:solidFill>
            <a:schemeClr val="tx1"/>
          </a:solidFill>
          <a:latin typeface="+mn-lt"/>
          <a:ea typeface="+mn-ea"/>
          <a:cs typeface="+mn-cs"/>
        </a:defRPr>
      </a:lvl4pPr>
      <a:lvl5pPr marL="1821090" algn="l" defTabSz="910544" rtl="0" eaLnBrk="1" latinLnBrk="0" hangingPunct="1">
        <a:defRPr sz="1800" kern="1200">
          <a:solidFill>
            <a:schemeClr val="tx1"/>
          </a:solidFill>
          <a:latin typeface="+mn-lt"/>
          <a:ea typeface="+mn-ea"/>
          <a:cs typeface="+mn-cs"/>
        </a:defRPr>
      </a:lvl5pPr>
      <a:lvl6pPr marL="2276357" algn="l" defTabSz="910544" rtl="0" eaLnBrk="1" latinLnBrk="0" hangingPunct="1">
        <a:defRPr sz="1800" kern="1200">
          <a:solidFill>
            <a:schemeClr val="tx1"/>
          </a:solidFill>
          <a:latin typeface="+mn-lt"/>
          <a:ea typeface="+mn-ea"/>
          <a:cs typeface="+mn-cs"/>
        </a:defRPr>
      </a:lvl6pPr>
      <a:lvl7pPr marL="2731633" algn="l" defTabSz="910544" rtl="0" eaLnBrk="1" latinLnBrk="0" hangingPunct="1">
        <a:defRPr sz="1800" kern="1200">
          <a:solidFill>
            <a:schemeClr val="tx1"/>
          </a:solidFill>
          <a:latin typeface="+mn-lt"/>
          <a:ea typeface="+mn-ea"/>
          <a:cs typeface="+mn-cs"/>
        </a:defRPr>
      </a:lvl7pPr>
      <a:lvl8pPr marL="3186905" algn="l" defTabSz="910544" rtl="0" eaLnBrk="1" latinLnBrk="0" hangingPunct="1">
        <a:defRPr sz="1800" kern="1200">
          <a:solidFill>
            <a:schemeClr val="tx1"/>
          </a:solidFill>
          <a:latin typeface="+mn-lt"/>
          <a:ea typeface="+mn-ea"/>
          <a:cs typeface="+mn-cs"/>
        </a:defRPr>
      </a:lvl8pPr>
      <a:lvl9pPr marL="3642180" algn="l" defTabSz="91054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Rectangle 9"/>
          <p:cNvSpPr>
            <a:spLocks noGrp="1" noChangeArrowheads="1"/>
          </p:cNvSpPr>
          <p:nvPr>
            <p:ph type="title"/>
          </p:nvPr>
        </p:nvSpPr>
        <p:spPr bwMode="auto">
          <a:xfrm>
            <a:off x="685800" y="0"/>
            <a:ext cx="7239000" cy="609600"/>
          </a:xfrm>
          <a:prstGeom prst="rect">
            <a:avLst/>
          </a:prstGeom>
          <a:noFill/>
          <a:ln w="9525">
            <a:noFill/>
            <a:miter lim="800000"/>
            <a:headEnd/>
            <a:tailEnd/>
          </a:ln>
        </p:spPr>
        <p:txBody>
          <a:bodyPr vert="horz" wrap="square" lIns="91021" tIns="45511" rIns="91021" bIns="45511" numCol="1" anchor="ctr" anchorCtr="0" compatLnSpc="1">
            <a:prstTxWarp prst="textNoShape">
              <a:avLst/>
            </a:prstTxWarp>
          </a:bodyPr>
          <a:lstStyle/>
          <a:p>
            <a:pPr lvl="0"/>
            <a:r>
              <a:rPr lang="en-US"/>
              <a:t>Click to edit Master title style</a:t>
            </a:r>
            <a:endParaRPr lang="en-US" dirty="0"/>
          </a:p>
        </p:txBody>
      </p:sp>
      <p:pic>
        <p:nvPicPr>
          <p:cNvPr id="1033" name="Picture 11" descr="chrmblue_std small"/>
          <p:cNvPicPr>
            <a:picLocks noChangeAspect="1" noChangeArrowheads="1"/>
          </p:cNvPicPr>
          <p:nvPr/>
        </p:nvPicPr>
        <p:blipFill>
          <a:blip r:embed="rId3" cstate="print"/>
          <a:srcRect/>
          <a:stretch>
            <a:fillRect/>
          </a:stretch>
        </p:blipFill>
        <p:spPr bwMode="auto">
          <a:xfrm>
            <a:off x="196851" y="128588"/>
            <a:ext cx="412750" cy="380937"/>
          </a:xfrm>
          <a:prstGeom prst="rect">
            <a:avLst/>
          </a:prstGeom>
          <a:noFill/>
          <a:ln w="9525">
            <a:noFill/>
            <a:miter lim="800000"/>
            <a:headEnd/>
            <a:tailEnd/>
          </a:ln>
        </p:spPr>
      </p:pic>
      <p:pic>
        <p:nvPicPr>
          <p:cNvPr id="14" name="Picture 17" descr="AFIT(good)"/>
          <p:cNvPicPr>
            <a:picLocks noChangeAspect="1" noChangeArrowheads="1"/>
          </p:cNvPicPr>
          <p:nvPr/>
        </p:nvPicPr>
        <p:blipFill>
          <a:blip r:embed="rId4" cstate="print">
            <a:duotone>
              <a:prstClr val="black"/>
              <a:schemeClr val="accent2">
                <a:tint val="45000"/>
                <a:satMod val="400000"/>
              </a:schemeClr>
            </a:duotone>
          </a:blip>
          <a:srcRect/>
          <a:stretch>
            <a:fillRect/>
          </a:stretch>
        </p:blipFill>
        <p:spPr bwMode="auto">
          <a:xfrm>
            <a:off x="8001000" y="76200"/>
            <a:ext cx="1066800" cy="511732"/>
          </a:xfrm>
          <a:prstGeom prst="rect">
            <a:avLst/>
          </a:prstGeom>
          <a:noFill/>
          <a:ln w="9525">
            <a:noFill/>
            <a:miter lim="800000"/>
            <a:headEnd/>
            <a:tailEnd/>
          </a:ln>
        </p:spPr>
      </p:pic>
      <p:sp>
        <p:nvSpPr>
          <p:cNvPr id="16" name="Slide Number Placeholder 1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600" b="1">
                <a:solidFill>
                  <a:schemeClr val="tx1"/>
                </a:solidFill>
              </a:defRPr>
            </a:lvl1pPr>
          </a:lstStyle>
          <a:p>
            <a:pPr>
              <a:defRPr/>
            </a:pPr>
            <a:fld id="{1E72C0E2-8421-4193-835C-DB685ED94ED2}" type="slidenum">
              <a:rPr lang="en-US" smtClean="0">
                <a:solidFill>
                  <a:srgbClr val="000000"/>
                </a:solidFill>
              </a:rPr>
              <a:pPr>
                <a:defRPr/>
              </a:pPr>
              <a:t>‹#›</a:t>
            </a:fld>
            <a:endParaRPr lang="en-US" dirty="0">
              <a:solidFill>
                <a:srgbClr val="000000"/>
              </a:solidFill>
            </a:endParaRPr>
          </a:p>
        </p:txBody>
      </p:sp>
      <p:sp>
        <p:nvSpPr>
          <p:cNvPr id="19" name="TextBox 18"/>
          <p:cNvSpPr txBox="1"/>
          <p:nvPr userDrawn="1"/>
        </p:nvSpPr>
        <p:spPr>
          <a:xfrm>
            <a:off x="0" y="6519446"/>
            <a:ext cx="1531894" cy="307777"/>
          </a:xfrm>
          <a:prstGeom prst="rect">
            <a:avLst/>
          </a:prstGeom>
          <a:noFill/>
        </p:spPr>
        <p:txBody>
          <a:bodyPr wrap="none" rtlCol="0">
            <a:spAutoFit/>
          </a:bodyPr>
          <a:lstStyle/>
          <a:p>
            <a:r>
              <a:rPr lang="en-US" sz="1400" i="1" dirty="0">
                <a:solidFill>
                  <a:srgbClr val="000000"/>
                </a:solidFill>
              </a:rPr>
              <a:t>WWW.AFIT.EDU</a:t>
            </a:r>
          </a:p>
        </p:txBody>
      </p:sp>
      <p:sp>
        <p:nvSpPr>
          <p:cNvPr id="20" name="TextBox 19"/>
          <p:cNvSpPr txBox="1"/>
          <p:nvPr userDrawn="1"/>
        </p:nvSpPr>
        <p:spPr>
          <a:xfrm>
            <a:off x="3940811" y="6550223"/>
            <a:ext cx="1240789" cy="307777"/>
          </a:xfrm>
          <a:prstGeom prst="rect">
            <a:avLst/>
          </a:prstGeom>
          <a:noFill/>
        </p:spPr>
        <p:txBody>
          <a:bodyPr wrap="none" rtlCol="0">
            <a:spAutoFit/>
          </a:bodyPr>
          <a:lstStyle/>
          <a:p>
            <a:r>
              <a:rPr lang="en-US" sz="1400" dirty="0">
                <a:solidFill>
                  <a:srgbClr val="000000"/>
                </a:solidFill>
              </a:rPr>
              <a:t>Distribution A</a:t>
            </a:r>
          </a:p>
        </p:txBody>
      </p:sp>
    </p:spTree>
    <p:extLst>
      <p:ext uri="{BB962C8B-B14F-4D97-AF65-F5344CB8AC3E}">
        <p14:creationId xmlns:p14="http://schemas.microsoft.com/office/powerpoint/2010/main" val="139571361"/>
      </p:ext>
    </p:extLst>
  </p:cSld>
  <p:clrMap bg1="lt1" tx1="dk1" bg2="lt2" tx2="dk2" accent1="accent1" accent2="accent2" accent3="accent3" accent4="accent4" accent5="accent5" accent6="accent6" hlink="hlink" folHlink="folHlink"/>
  <p:sldLayoutIdLst>
    <p:sldLayoutId id="2147483668" r:id="rId1"/>
  </p:sldLayoutIdLst>
  <p:transition/>
  <p:hf hdr="0" ftr="0" dt="0"/>
  <p:txStyles>
    <p:titleStyle>
      <a:lvl1pPr algn="ctr" rtl="0" eaLnBrk="1" fontAlgn="base" hangingPunct="1">
        <a:spcBef>
          <a:spcPct val="0"/>
        </a:spcBef>
        <a:spcAft>
          <a:spcPct val="0"/>
        </a:spcAft>
        <a:defRPr sz="2800" b="1">
          <a:solidFill>
            <a:schemeClr val="folHlink"/>
          </a:solidFill>
          <a:latin typeface="+mj-lt"/>
          <a:ea typeface="+mj-ea"/>
          <a:cs typeface="+mj-cs"/>
        </a:defRPr>
      </a:lvl1pPr>
      <a:lvl2pPr algn="ctr" rtl="0" eaLnBrk="1" fontAlgn="base" hangingPunct="1">
        <a:spcBef>
          <a:spcPct val="0"/>
        </a:spcBef>
        <a:spcAft>
          <a:spcPct val="0"/>
        </a:spcAft>
        <a:defRPr sz="3600" b="1">
          <a:solidFill>
            <a:schemeClr val="folHlink"/>
          </a:solidFill>
          <a:latin typeface="Arial" charset="0"/>
        </a:defRPr>
      </a:lvl2pPr>
      <a:lvl3pPr algn="ctr" rtl="0" eaLnBrk="1" fontAlgn="base" hangingPunct="1">
        <a:spcBef>
          <a:spcPct val="0"/>
        </a:spcBef>
        <a:spcAft>
          <a:spcPct val="0"/>
        </a:spcAft>
        <a:defRPr sz="3600" b="1">
          <a:solidFill>
            <a:schemeClr val="folHlink"/>
          </a:solidFill>
          <a:latin typeface="Arial" charset="0"/>
        </a:defRPr>
      </a:lvl3pPr>
      <a:lvl4pPr algn="ctr" rtl="0" eaLnBrk="1" fontAlgn="base" hangingPunct="1">
        <a:spcBef>
          <a:spcPct val="0"/>
        </a:spcBef>
        <a:spcAft>
          <a:spcPct val="0"/>
        </a:spcAft>
        <a:defRPr sz="3600" b="1">
          <a:solidFill>
            <a:schemeClr val="folHlink"/>
          </a:solidFill>
          <a:latin typeface="Arial" charset="0"/>
        </a:defRPr>
      </a:lvl4pPr>
      <a:lvl5pPr algn="ctr" rtl="0" eaLnBrk="1" fontAlgn="base" hangingPunct="1">
        <a:spcBef>
          <a:spcPct val="0"/>
        </a:spcBef>
        <a:spcAft>
          <a:spcPct val="0"/>
        </a:spcAft>
        <a:defRPr sz="3600" b="1">
          <a:solidFill>
            <a:schemeClr val="folHlink"/>
          </a:solidFill>
          <a:latin typeface="Arial" charset="0"/>
        </a:defRPr>
      </a:lvl5pPr>
      <a:lvl6pPr marL="455272" algn="ctr" rtl="0" eaLnBrk="1" fontAlgn="base" hangingPunct="1">
        <a:spcBef>
          <a:spcPct val="0"/>
        </a:spcBef>
        <a:spcAft>
          <a:spcPct val="0"/>
        </a:spcAft>
        <a:defRPr sz="3600" b="1">
          <a:solidFill>
            <a:schemeClr val="folHlink"/>
          </a:solidFill>
          <a:latin typeface="Arial" charset="0"/>
        </a:defRPr>
      </a:lvl6pPr>
      <a:lvl7pPr marL="910544" algn="ctr" rtl="0" eaLnBrk="1" fontAlgn="base" hangingPunct="1">
        <a:spcBef>
          <a:spcPct val="0"/>
        </a:spcBef>
        <a:spcAft>
          <a:spcPct val="0"/>
        </a:spcAft>
        <a:defRPr sz="3600" b="1">
          <a:solidFill>
            <a:schemeClr val="folHlink"/>
          </a:solidFill>
          <a:latin typeface="Arial" charset="0"/>
        </a:defRPr>
      </a:lvl7pPr>
      <a:lvl8pPr marL="1365819" algn="ctr" rtl="0" eaLnBrk="1" fontAlgn="base" hangingPunct="1">
        <a:spcBef>
          <a:spcPct val="0"/>
        </a:spcBef>
        <a:spcAft>
          <a:spcPct val="0"/>
        </a:spcAft>
        <a:defRPr sz="3600" b="1">
          <a:solidFill>
            <a:schemeClr val="folHlink"/>
          </a:solidFill>
          <a:latin typeface="Arial" charset="0"/>
        </a:defRPr>
      </a:lvl8pPr>
      <a:lvl9pPr marL="1821090" algn="ctr" rtl="0" eaLnBrk="1" fontAlgn="base" hangingPunct="1">
        <a:spcBef>
          <a:spcPct val="0"/>
        </a:spcBef>
        <a:spcAft>
          <a:spcPct val="0"/>
        </a:spcAft>
        <a:defRPr sz="3600" b="1">
          <a:solidFill>
            <a:schemeClr val="folHlink"/>
          </a:solidFill>
          <a:latin typeface="Arial" charset="0"/>
        </a:defRPr>
      </a:lvl9pPr>
    </p:titleStyle>
    <p:bodyStyle>
      <a:lvl1pPr marL="331788" indent="-331788" algn="l" rtl="0" eaLnBrk="1" fontAlgn="base" hangingPunct="1">
        <a:spcBef>
          <a:spcPct val="20000"/>
        </a:spcBef>
        <a:spcAft>
          <a:spcPct val="0"/>
        </a:spcAft>
        <a:buChar char="•"/>
        <a:defRPr sz="2400">
          <a:solidFill>
            <a:schemeClr val="tx1"/>
          </a:solidFill>
          <a:latin typeface="+mn-lt"/>
          <a:ea typeface="+mn-ea"/>
          <a:cs typeface="+mn-cs"/>
        </a:defRPr>
      </a:lvl1pPr>
      <a:lvl2pPr marL="730250" indent="-274638" algn="l" rtl="0" eaLnBrk="1" fontAlgn="base" hangingPunct="1">
        <a:spcBef>
          <a:spcPct val="20000"/>
        </a:spcBef>
        <a:spcAft>
          <a:spcPct val="0"/>
        </a:spcAft>
        <a:buChar char="•"/>
        <a:defRPr sz="2200">
          <a:solidFill>
            <a:schemeClr val="tx1"/>
          </a:solidFill>
          <a:latin typeface="+mn-lt"/>
        </a:defRPr>
      </a:lvl2pPr>
      <a:lvl3pPr marL="1130300" indent="-217488" algn="l" rtl="0" eaLnBrk="1" fontAlgn="base" hangingPunct="1">
        <a:spcBef>
          <a:spcPct val="20000"/>
        </a:spcBef>
        <a:spcAft>
          <a:spcPct val="0"/>
        </a:spcAft>
        <a:buChar char="•"/>
        <a:defRPr>
          <a:solidFill>
            <a:schemeClr val="tx1"/>
          </a:solidFill>
          <a:latin typeface="+mn-lt"/>
        </a:defRPr>
      </a:lvl3pPr>
      <a:lvl4pPr marL="1585913" indent="-217488" algn="l" rtl="0" eaLnBrk="1" fontAlgn="base" hangingPunct="1">
        <a:spcBef>
          <a:spcPct val="20000"/>
        </a:spcBef>
        <a:spcAft>
          <a:spcPct val="0"/>
        </a:spcAft>
        <a:defRPr>
          <a:solidFill>
            <a:schemeClr val="tx1"/>
          </a:solidFill>
          <a:latin typeface="+mn-lt"/>
        </a:defRPr>
      </a:lvl4pPr>
      <a:lvl5pPr marL="2041525" indent="-217488" algn="l" rtl="0" eaLnBrk="1" fontAlgn="base" hangingPunct="1">
        <a:spcBef>
          <a:spcPct val="20000"/>
        </a:spcBef>
        <a:spcAft>
          <a:spcPct val="0"/>
        </a:spcAft>
        <a:buChar char="»"/>
        <a:defRPr>
          <a:solidFill>
            <a:schemeClr val="tx1"/>
          </a:solidFill>
          <a:latin typeface="+mn-lt"/>
        </a:defRPr>
      </a:lvl5pPr>
      <a:lvl6pPr marL="2503999" indent="-227637" algn="l" rtl="0" eaLnBrk="1" fontAlgn="base" hangingPunct="1">
        <a:spcBef>
          <a:spcPct val="20000"/>
        </a:spcBef>
        <a:spcAft>
          <a:spcPct val="0"/>
        </a:spcAft>
        <a:buChar char="»"/>
        <a:defRPr>
          <a:solidFill>
            <a:schemeClr val="tx1"/>
          </a:solidFill>
          <a:latin typeface="+mn-lt"/>
        </a:defRPr>
      </a:lvl6pPr>
      <a:lvl7pPr marL="2959268" indent="-227637" algn="l" rtl="0" eaLnBrk="1" fontAlgn="base" hangingPunct="1">
        <a:spcBef>
          <a:spcPct val="20000"/>
        </a:spcBef>
        <a:spcAft>
          <a:spcPct val="0"/>
        </a:spcAft>
        <a:buChar char="»"/>
        <a:defRPr>
          <a:solidFill>
            <a:schemeClr val="tx1"/>
          </a:solidFill>
          <a:latin typeface="+mn-lt"/>
        </a:defRPr>
      </a:lvl7pPr>
      <a:lvl8pPr marL="3414540" indent="-227637" algn="l" rtl="0" eaLnBrk="1" fontAlgn="base" hangingPunct="1">
        <a:spcBef>
          <a:spcPct val="20000"/>
        </a:spcBef>
        <a:spcAft>
          <a:spcPct val="0"/>
        </a:spcAft>
        <a:buChar char="»"/>
        <a:defRPr>
          <a:solidFill>
            <a:schemeClr val="tx1"/>
          </a:solidFill>
          <a:latin typeface="+mn-lt"/>
        </a:defRPr>
      </a:lvl8pPr>
      <a:lvl9pPr marL="3869808" indent="-227637"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0544" rtl="0" eaLnBrk="1" latinLnBrk="0" hangingPunct="1">
        <a:defRPr sz="1800" kern="1200">
          <a:solidFill>
            <a:schemeClr val="tx1"/>
          </a:solidFill>
          <a:latin typeface="+mn-lt"/>
          <a:ea typeface="+mn-ea"/>
          <a:cs typeface="+mn-cs"/>
        </a:defRPr>
      </a:lvl1pPr>
      <a:lvl2pPr marL="455272" algn="l" defTabSz="910544" rtl="0" eaLnBrk="1" latinLnBrk="0" hangingPunct="1">
        <a:defRPr sz="1800" kern="1200">
          <a:solidFill>
            <a:schemeClr val="tx1"/>
          </a:solidFill>
          <a:latin typeface="+mn-lt"/>
          <a:ea typeface="+mn-ea"/>
          <a:cs typeface="+mn-cs"/>
        </a:defRPr>
      </a:lvl2pPr>
      <a:lvl3pPr marL="910544" algn="l" defTabSz="910544" rtl="0" eaLnBrk="1" latinLnBrk="0" hangingPunct="1">
        <a:defRPr sz="1800" kern="1200">
          <a:solidFill>
            <a:schemeClr val="tx1"/>
          </a:solidFill>
          <a:latin typeface="+mn-lt"/>
          <a:ea typeface="+mn-ea"/>
          <a:cs typeface="+mn-cs"/>
        </a:defRPr>
      </a:lvl3pPr>
      <a:lvl4pPr marL="1365819" algn="l" defTabSz="910544" rtl="0" eaLnBrk="1" latinLnBrk="0" hangingPunct="1">
        <a:defRPr sz="1800" kern="1200">
          <a:solidFill>
            <a:schemeClr val="tx1"/>
          </a:solidFill>
          <a:latin typeface="+mn-lt"/>
          <a:ea typeface="+mn-ea"/>
          <a:cs typeface="+mn-cs"/>
        </a:defRPr>
      </a:lvl4pPr>
      <a:lvl5pPr marL="1821090" algn="l" defTabSz="910544" rtl="0" eaLnBrk="1" latinLnBrk="0" hangingPunct="1">
        <a:defRPr sz="1800" kern="1200">
          <a:solidFill>
            <a:schemeClr val="tx1"/>
          </a:solidFill>
          <a:latin typeface="+mn-lt"/>
          <a:ea typeface="+mn-ea"/>
          <a:cs typeface="+mn-cs"/>
        </a:defRPr>
      </a:lvl5pPr>
      <a:lvl6pPr marL="2276357" algn="l" defTabSz="910544" rtl="0" eaLnBrk="1" latinLnBrk="0" hangingPunct="1">
        <a:defRPr sz="1800" kern="1200">
          <a:solidFill>
            <a:schemeClr val="tx1"/>
          </a:solidFill>
          <a:latin typeface="+mn-lt"/>
          <a:ea typeface="+mn-ea"/>
          <a:cs typeface="+mn-cs"/>
        </a:defRPr>
      </a:lvl6pPr>
      <a:lvl7pPr marL="2731633" algn="l" defTabSz="910544" rtl="0" eaLnBrk="1" latinLnBrk="0" hangingPunct="1">
        <a:defRPr sz="1800" kern="1200">
          <a:solidFill>
            <a:schemeClr val="tx1"/>
          </a:solidFill>
          <a:latin typeface="+mn-lt"/>
          <a:ea typeface="+mn-ea"/>
          <a:cs typeface="+mn-cs"/>
        </a:defRPr>
      </a:lvl7pPr>
      <a:lvl8pPr marL="3186905" algn="l" defTabSz="910544" rtl="0" eaLnBrk="1" latinLnBrk="0" hangingPunct="1">
        <a:defRPr sz="1800" kern="1200">
          <a:solidFill>
            <a:schemeClr val="tx1"/>
          </a:solidFill>
          <a:latin typeface="+mn-lt"/>
          <a:ea typeface="+mn-ea"/>
          <a:cs typeface="+mn-cs"/>
        </a:defRPr>
      </a:lvl8pPr>
      <a:lvl9pPr marL="3642180" algn="l" defTabSz="9105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8"/>
          <p:cNvSpPr>
            <a:spLocks noChangeArrowheads="1"/>
          </p:cNvSpPr>
          <p:nvPr/>
        </p:nvSpPr>
        <p:spPr bwMode="auto">
          <a:xfrm>
            <a:off x="3733800" y="1905000"/>
            <a:ext cx="5105400" cy="1752600"/>
          </a:xfrm>
          <a:prstGeom prst="rect">
            <a:avLst/>
          </a:prstGeom>
          <a:noFill/>
          <a:ln w="9525">
            <a:noFill/>
            <a:miter lim="800000"/>
            <a:headEnd/>
            <a:tailEnd/>
          </a:ln>
        </p:spPr>
        <p:txBody>
          <a:bodyPr lIns="91271" tIns="45636" rIns="91271" bIns="45636" anchor="ctr"/>
          <a:lstStyle/>
          <a:p>
            <a:pPr algn="ctr"/>
            <a:r>
              <a:rPr lang="en-US" sz="3000" dirty="0"/>
              <a:t>Title</a:t>
            </a:r>
            <a:endParaRPr lang="en-US" sz="3000" dirty="0">
              <a:solidFill>
                <a:srgbClr val="000066"/>
              </a:solidFill>
            </a:endParaRPr>
          </a:p>
        </p:txBody>
      </p:sp>
      <p:sp>
        <p:nvSpPr>
          <p:cNvPr id="7170" name="Text Box 9"/>
          <p:cNvSpPr txBox="1">
            <a:spLocks noChangeArrowheads="1"/>
          </p:cNvSpPr>
          <p:nvPr/>
        </p:nvSpPr>
        <p:spPr bwMode="auto">
          <a:xfrm>
            <a:off x="4038600" y="3962400"/>
            <a:ext cx="4613275" cy="1981200"/>
          </a:xfrm>
          <a:prstGeom prst="rect">
            <a:avLst/>
          </a:prstGeom>
          <a:noFill/>
          <a:ln w="12700">
            <a:noFill/>
            <a:miter lim="800000"/>
            <a:headEnd/>
            <a:tailEnd/>
          </a:ln>
        </p:spPr>
        <p:txBody>
          <a:bodyPr lIns="91271" tIns="45636" rIns="91271" bIns="45636" anchor="ctr"/>
          <a:lstStyle/>
          <a:p>
            <a:pPr algn="ctr" eaLnBrk="0" hangingPunct="0">
              <a:spcBef>
                <a:spcPct val="20000"/>
              </a:spcBef>
            </a:pPr>
            <a:r>
              <a:rPr lang="en-US" dirty="0">
                <a:solidFill>
                  <a:srgbClr val="000066"/>
                </a:solidFill>
                <a:latin typeface="Times New Roman" pitchFamily="18" charset="0"/>
                <a:cs typeface="Times New Roman" pitchFamily="18" charset="0"/>
              </a:rPr>
              <a:t>Rank &amp; Name</a:t>
            </a:r>
          </a:p>
          <a:p>
            <a:pPr algn="ctr" eaLnBrk="0" hangingPunct="0">
              <a:spcBef>
                <a:spcPct val="20000"/>
              </a:spcBef>
            </a:pPr>
            <a:r>
              <a:rPr lang="en-US" dirty="0">
                <a:solidFill>
                  <a:srgbClr val="000066"/>
                </a:solidFill>
                <a:latin typeface="Times New Roman" pitchFamily="18" charset="0"/>
                <a:cs typeface="Times New Roman" pitchFamily="18" charset="0"/>
              </a:rPr>
              <a:t>MS/PhD Nuclear Engineering Class</a:t>
            </a:r>
          </a:p>
          <a:p>
            <a:pPr algn="ctr" eaLnBrk="0" hangingPunct="0">
              <a:spcBef>
                <a:spcPct val="20000"/>
              </a:spcBef>
            </a:pPr>
            <a:r>
              <a:rPr lang="en-US" sz="1600" i="1" dirty="0">
                <a:solidFill>
                  <a:srgbClr val="000066"/>
                </a:solidFill>
                <a:latin typeface="Times New Roman" pitchFamily="18" charset="0"/>
                <a:cs typeface="Times New Roman" pitchFamily="18" charset="0"/>
              </a:rPr>
              <a:t>Air Force Institute of Technology</a:t>
            </a:r>
          </a:p>
          <a:p>
            <a:pPr algn="ctr" eaLnBrk="0" hangingPunct="0">
              <a:spcBef>
                <a:spcPct val="20000"/>
              </a:spcBef>
            </a:pPr>
            <a:r>
              <a:rPr lang="en-US" sz="1600" dirty="0">
                <a:solidFill>
                  <a:srgbClr val="000066"/>
                </a:solidFill>
                <a:latin typeface="Times New Roman" pitchFamily="18" charset="0"/>
                <a:cs typeface="Times New Roman" pitchFamily="18" charset="0"/>
              </a:rPr>
              <a:t>Date</a:t>
            </a:r>
            <a:endParaRPr lang="en-US" sz="1600" dirty="0">
              <a:solidFill>
                <a:srgbClr val="002060"/>
              </a:solidFill>
              <a:latin typeface="Times New Roman" pitchFamily="18" charset="0"/>
              <a:cs typeface="Times New Roman"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Content Placeholder 2"/>
          <p:cNvSpPr>
            <a:spLocks noGrp="1"/>
          </p:cNvSpPr>
          <p:nvPr>
            <p:ph idx="1"/>
          </p:nvPr>
        </p:nvSpPr>
        <p:spPr>
          <a:xfrm>
            <a:off x="152400" y="977370"/>
            <a:ext cx="8839200" cy="5715000"/>
          </a:xfrm>
        </p:spPr>
        <p:txBody>
          <a:bodyPr/>
          <a:lstStyle/>
          <a:p>
            <a:pPr>
              <a:spcBef>
                <a:spcPts val="0"/>
              </a:spcBef>
              <a:spcAft>
                <a:spcPts val="1800"/>
              </a:spcAft>
            </a:pPr>
            <a:endParaRPr lang="en-US" dirty="0"/>
          </a:p>
          <a:p>
            <a:pPr>
              <a:spcBef>
                <a:spcPts val="0"/>
              </a:spcBef>
              <a:spcAft>
                <a:spcPts val="1200"/>
              </a:spcAft>
            </a:pPr>
            <a:r>
              <a:rPr lang="en-US" dirty="0"/>
              <a:t>Example Main Slide</a:t>
            </a:r>
          </a:p>
        </p:txBody>
      </p:sp>
      <p:sp>
        <p:nvSpPr>
          <p:cNvPr id="4" name="Slide Number Placeholder 3"/>
          <p:cNvSpPr>
            <a:spLocks noGrp="1"/>
          </p:cNvSpPr>
          <p:nvPr>
            <p:ph type="sldNum" sz="quarter" idx="10"/>
          </p:nvPr>
        </p:nvSpPr>
        <p:spPr/>
        <p:txBody>
          <a:bodyPr/>
          <a:lstStyle/>
          <a:p>
            <a:fld id="{19845459-3F1B-4F43-8FC0-35ADCE8623CC}" type="slidenum">
              <a:rPr lang="en-US" smtClean="0"/>
              <a:pPr/>
              <a:t>2</a:t>
            </a:fld>
            <a:endParaRPr lang="en-US"/>
          </a:p>
        </p:txBody>
      </p:sp>
    </p:spTree>
    <p:extLst>
      <p:ext uri="{BB962C8B-B14F-4D97-AF65-F5344CB8AC3E}">
        <p14:creationId xmlns:p14="http://schemas.microsoft.com/office/powerpoint/2010/main" val="1275755000"/>
      </p:ext>
    </p:extLst>
  </p:cSld>
  <p:clrMapOvr>
    <a:masterClrMapping/>
  </p:clrMapOvr>
  <p:transition/>
</p:sld>
</file>

<file path=ppt/theme/theme1.xml><?xml version="1.0" encoding="utf-8"?>
<a:theme xmlns:a="http://schemas.openxmlformats.org/drawingml/2006/main" name="2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FIT_Slide_Templat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26921</TotalTime>
  <Words>183</Words>
  <Application>Microsoft Office PowerPoint</Application>
  <PresentationFormat>On-screen Show (4:3)</PresentationFormat>
  <Paragraphs>14</Paragraphs>
  <Slides>2</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vt:i4>
      </vt:variant>
    </vt:vector>
  </HeadingPairs>
  <TitlesOfParts>
    <vt:vector size="7" baseType="lpstr">
      <vt:lpstr>Arial</vt:lpstr>
      <vt:lpstr>Calibri</vt:lpstr>
      <vt:lpstr>Times New Roman</vt:lpstr>
      <vt:lpstr>2_Default Design</vt:lpstr>
      <vt:lpstr>AFIT_Slide_Template</vt:lpstr>
      <vt:lpstr>PowerPoint Presentation</vt:lpstr>
      <vt:lpstr>Motivation </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TPEACHEY</dc:creator>
  <cp:lastModifiedBy>nicholas quartemont</cp:lastModifiedBy>
  <cp:revision>1079</cp:revision>
  <dcterms:created xsi:type="dcterms:W3CDTF">2010-05-28T18:07:16Z</dcterms:created>
  <dcterms:modified xsi:type="dcterms:W3CDTF">2019-02-15T13:53:10Z</dcterms:modified>
</cp:coreProperties>
</file>