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12" r:id="rId2"/>
    <p:sldId id="413" r:id="rId3"/>
    <p:sldId id="410" r:id="rId4"/>
    <p:sldId id="411" r:id="rId5"/>
    <p:sldId id="40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412"/>
            <p14:sldId id="413"/>
            <p14:sldId id="410"/>
            <p14:sldId id="41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74" autoAdjust="0"/>
  </p:normalViewPr>
  <p:slideViewPr>
    <p:cSldViewPr>
      <p:cViewPr varScale="1">
        <p:scale>
          <a:sx n="57" d="100"/>
          <a:sy n="57" d="100"/>
        </p:scale>
        <p:origin x="72" y="6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9/6/2018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List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EED70-99C9-41ED-B7AD-00400EA6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Zr-95, 97</a:t>
            </a:r>
            <a:br>
              <a:rPr lang="en-US" sz="1400" dirty="0"/>
            </a:br>
            <a:r>
              <a:rPr lang="en-US" sz="1400" dirty="0"/>
              <a:t>Ag-111, 113</a:t>
            </a:r>
            <a:br>
              <a:rPr lang="en-US" sz="1400" dirty="0"/>
            </a:br>
            <a:r>
              <a:rPr lang="en-US" sz="1400" dirty="0"/>
              <a:t>Cd-115, 117m, 117g</a:t>
            </a:r>
            <a:br>
              <a:rPr lang="en-US" sz="1400" dirty="0"/>
            </a:br>
            <a:r>
              <a:rPr lang="en-US" sz="1400" dirty="0"/>
              <a:t>Ba-139, 140</a:t>
            </a:r>
            <a:br>
              <a:rPr lang="en-US" sz="1400" dirty="0"/>
            </a:br>
            <a:r>
              <a:rPr lang="en-US" sz="1400" dirty="0"/>
              <a:t>Nd-147</a:t>
            </a:r>
            <a:br>
              <a:rPr lang="en-US" sz="1400" dirty="0"/>
            </a:br>
            <a:r>
              <a:rPr lang="en-US" sz="1400" dirty="0"/>
              <a:t>Pm-149, 151</a:t>
            </a:r>
            <a:br>
              <a:rPr lang="en-US" sz="1400" dirty="0"/>
            </a:br>
            <a:r>
              <a:rPr lang="en-US" sz="1400" dirty="0"/>
              <a:t>Sm-153</a:t>
            </a:r>
            <a:br>
              <a:rPr lang="en-US" sz="1400" dirty="0"/>
            </a:br>
            <a:r>
              <a:rPr lang="en-US" sz="1400" dirty="0"/>
              <a:t>Tb-161</a:t>
            </a:r>
            <a:br>
              <a:rPr lang="en-US" sz="1400" dirty="0"/>
            </a:br>
            <a:r>
              <a:rPr lang="en-US" sz="1400" dirty="0"/>
              <a:t>Pd-109, 111m, 112</a:t>
            </a:r>
            <a:br>
              <a:rPr lang="en-US" sz="1400" dirty="0"/>
            </a:br>
            <a:r>
              <a:rPr lang="en-US" sz="1400" dirty="0"/>
              <a:t>Ce-141,143,144</a:t>
            </a:r>
            <a:br>
              <a:rPr lang="en-US" sz="1400" dirty="0"/>
            </a:br>
            <a:r>
              <a:rPr lang="en-US" sz="1400" dirty="0"/>
              <a:t>Mo-99</a:t>
            </a:r>
            <a:br>
              <a:rPr lang="en-US" sz="1400" dirty="0"/>
            </a:br>
            <a:r>
              <a:rPr lang="en-US" sz="1400" dirty="0"/>
              <a:t>Eu-156,157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Interested in </a:t>
            </a:r>
          </a:p>
          <a:p>
            <a:pPr marL="0" indent="0">
              <a:buNone/>
            </a:pPr>
            <a:r>
              <a:rPr lang="en-US" sz="1400" dirty="0"/>
              <a:t>(Some not feasible based on previous discussions)</a:t>
            </a:r>
            <a:br>
              <a:rPr lang="en-US" sz="1400" dirty="0"/>
            </a:br>
            <a:r>
              <a:rPr lang="en-US" sz="1400" dirty="0"/>
              <a:t>I -131,132,133,134,135</a:t>
            </a:r>
            <a:br>
              <a:rPr lang="en-US" sz="1400" dirty="0"/>
            </a:br>
            <a:r>
              <a:rPr lang="en-US" sz="1400" dirty="0"/>
              <a:t>Xe-135</a:t>
            </a:r>
            <a:br>
              <a:rPr lang="en-US" sz="1400" dirty="0"/>
            </a:br>
            <a:r>
              <a:rPr lang="en-US" sz="1400" dirty="0"/>
              <a:t>Kr-85m, 87,88</a:t>
            </a:r>
            <a:br>
              <a:rPr lang="en-US" sz="1400" dirty="0"/>
            </a:br>
            <a:r>
              <a:rPr lang="en-US" sz="1400" dirty="0"/>
              <a:t>Sr-91,92</a:t>
            </a:r>
            <a:br>
              <a:rPr lang="en-US" sz="1400" dirty="0"/>
            </a:br>
            <a:r>
              <a:rPr lang="en-US" sz="1400" dirty="0"/>
              <a:t>Y-93</a:t>
            </a:r>
            <a:br>
              <a:rPr lang="en-US" sz="1400" dirty="0"/>
            </a:br>
            <a:r>
              <a:rPr lang="en-US" sz="1400" dirty="0"/>
              <a:t>Ru-103,105</a:t>
            </a:r>
            <a:br>
              <a:rPr lang="en-US" sz="1400" dirty="0"/>
            </a:br>
            <a:r>
              <a:rPr lang="en-US" sz="1400" dirty="0"/>
              <a:t>Rh-105</a:t>
            </a:r>
            <a:br>
              <a:rPr lang="en-US" sz="1400" dirty="0"/>
            </a:br>
            <a:r>
              <a:rPr lang="en-US" sz="1400" dirty="0"/>
              <a:t>Sb-127,128,129</a:t>
            </a:r>
            <a:br>
              <a:rPr lang="en-US" sz="1400" dirty="0"/>
            </a:br>
            <a:r>
              <a:rPr lang="en-US" sz="1400" dirty="0"/>
              <a:t>Te-131m, 132,134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6" name="Picture 2" descr="CTBT isotopes">
            <a:extLst>
              <a:ext uri="{FF2B5EF4-FFF2-40B4-BE49-F238E27FC236}">
                <a16:creationId xmlns:a16="http://schemas.microsoft.com/office/drawing/2014/main" id="{3CCE29F4-A111-4A11-87D4-5A1DC7A3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377767"/>
            <a:ext cx="3581400" cy="50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026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Pack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EED70-99C9-41ED-B7AD-00400EA6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from proximity to source </a:t>
            </a:r>
          </a:p>
          <a:p>
            <a:r>
              <a:rPr lang="en-US" dirty="0"/>
              <a:t>W (1 mm) 2.5 cm radius </a:t>
            </a:r>
          </a:p>
          <a:p>
            <a:r>
              <a:rPr lang="en-US" dirty="0" err="1"/>
              <a:t>Zr</a:t>
            </a:r>
            <a:r>
              <a:rPr lang="en-US" dirty="0"/>
              <a:t> (1 mm) 2.5 cm radius </a:t>
            </a:r>
          </a:p>
          <a:p>
            <a:r>
              <a:rPr lang="en-US" dirty="0"/>
              <a:t>Ni (1 mm) 2.5 cm radius </a:t>
            </a:r>
          </a:p>
          <a:p>
            <a:r>
              <a:rPr lang="en-US" dirty="0"/>
              <a:t>In (1 mm) 2.5 cm radius </a:t>
            </a:r>
          </a:p>
          <a:p>
            <a:r>
              <a:rPr lang="en-US" dirty="0"/>
              <a:t>Mn (1 mm) 2.5 cm radius </a:t>
            </a:r>
          </a:p>
          <a:p>
            <a:r>
              <a:rPr lang="en-US" dirty="0"/>
              <a:t>Au (0.0254 mm) 2.004 cm radius </a:t>
            </a:r>
          </a:p>
          <a:p>
            <a:r>
              <a:rPr lang="en-US" dirty="0"/>
              <a:t>HEU (0.00508 mm) 2.004 cm radius ~1.25 g. Limit on adding more? </a:t>
            </a:r>
          </a:p>
          <a:p>
            <a:r>
              <a:rPr lang="en-US" dirty="0"/>
              <a:t>Al (1 mm) 2.5 cm radius </a:t>
            </a:r>
          </a:p>
        </p:txBody>
      </p:sp>
    </p:spTree>
    <p:extLst>
      <p:ext uri="{BB962C8B-B14F-4D97-AF65-F5344CB8AC3E}">
        <p14:creationId xmlns:p14="http://schemas.microsoft.com/office/powerpoint/2010/main" val="17464247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EED70-99C9-41ED-B7AD-00400EA6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Weight? </a:t>
            </a:r>
          </a:p>
          <a:p>
            <a:r>
              <a:rPr lang="en-US" dirty="0"/>
              <a:t>Stay-out Angle?</a:t>
            </a:r>
          </a:p>
          <a:p>
            <a:r>
              <a:rPr lang="en-US"/>
              <a:t>TOF spectrum for PDXP</a:t>
            </a:r>
            <a:endParaRPr lang="en-US" dirty="0"/>
          </a:p>
          <a:p>
            <a:r>
              <a:rPr lang="en-US" dirty="0"/>
              <a:t>Anything else? </a:t>
            </a:r>
          </a:p>
        </p:txBody>
      </p:sp>
    </p:spTree>
    <p:extLst>
      <p:ext uri="{BB962C8B-B14F-4D97-AF65-F5344CB8AC3E}">
        <p14:creationId xmlns:p14="http://schemas.microsoft.com/office/powerpoint/2010/main" val="545978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7E0E8-822A-43F8-8675-BCE2849A7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7232708" cy="51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92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source characterization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8608A9-A406-4EE0-89A7-5EAA43B32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93" y="1262186"/>
            <a:ext cx="6389614" cy="4959103"/>
          </a:xfrm>
        </p:spPr>
      </p:pic>
    </p:spTree>
    <p:extLst>
      <p:ext uri="{BB962C8B-B14F-4D97-AF65-F5344CB8AC3E}">
        <p14:creationId xmlns:p14="http://schemas.microsoft.com/office/powerpoint/2010/main" val="25401098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25669</TotalTime>
  <Words>112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2_Default Design</vt:lpstr>
      <vt:lpstr>Fission Product List </vt:lpstr>
      <vt:lpstr>Foil Pack </vt:lpstr>
      <vt:lpstr>NIF Constraints</vt:lpstr>
      <vt:lpstr>ATHENA Spectrum</vt:lpstr>
      <vt:lpstr>Importance of source characterization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1032</cp:revision>
  <dcterms:created xsi:type="dcterms:W3CDTF">2010-05-28T18:07:16Z</dcterms:created>
  <dcterms:modified xsi:type="dcterms:W3CDTF">2018-09-06T13:45:13Z</dcterms:modified>
</cp:coreProperties>
</file>