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83" r:id="rId3"/>
    <p:sldId id="385" r:id="rId4"/>
    <p:sldId id="384" r:id="rId5"/>
    <p:sldId id="38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83"/>
            <p14:sldId id="385"/>
            <p14:sldId id="384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5274" autoAdjust="0"/>
  </p:normalViewPr>
  <p:slideViewPr>
    <p:cSldViewPr>
      <p:cViewPr varScale="1">
        <p:scale>
          <a:sx n="66" d="100"/>
          <a:sy n="66" d="100"/>
        </p:scale>
        <p:origin x="62" y="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01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5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 </a:t>
            </a:r>
            <a:r>
              <a:rPr lang="en-US" sz="3600" dirty="0" err="1"/>
              <a:t>THErmonuclear</a:t>
            </a:r>
            <a:r>
              <a:rPr lang="en-US" sz="3600" dirty="0"/>
              <a:t> and prompt fission Neutron spectrum energy tuning Assembly (ATHENA)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18 October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5875"/>
            <a:ext cx="6553200" cy="990600"/>
          </a:xfrm>
        </p:spPr>
        <p:txBody>
          <a:bodyPr/>
          <a:lstStyle/>
          <a:p>
            <a:r>
              <a:rPr lang="en-US" sz="2800" dirty="0"/>
              <a:t>Research Problem (ATHENA)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8F186D-6F1F-4EBB-B9DF-426FE5DE0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FY2020 ATHENA Fission Product Experiment </a:t>
                </a:r>
              </a:p>
              <a:p>
                <a:r>
                  <a:rPr lang="en-US" dirty="0"/>
                  <a:t>Develop a more representative neutron spectrum</a:t>
                </a:r>
              </a:p>
              <a:p>
                <a:r>
                  <a:rPr lang="en-US" dirty="0"/>
                  <a:t>Update facility constraints to recent NIF upgrades</a:t>
                </a:r>
              </a:p>
              <a:p>
                <a:r>
                  <a:rPr lang="en-US" dirty="0"/>
                  <a:t>Develop ATHENA design to increase fission production efficiency (~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dirty="0"/>
                  <a:t>fissions)</a:t>
                </a:r>
                <a:endParaRPr lang="en-US" sz="1200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b="1" u="sng" dirty="0"/>
                  <a:t>FY2020 ATHENA Short Pulse Neutron Source Experiment</a:t>
                </a:r>
              </a:p>
              <a:p>
                <a:r>
                  <a:rPr lang="en-US" dirty="0"/>
                  <a:t> Model the neutron timing profile and expected flux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8F186D-6F1F-4EBB-B9DF-426FE5DE0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1" t="-875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1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D224-2030-4C8D-B9DC-69DC872D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Spectrum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6B7A-2CDB-4414-B286-6946CFB83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739D50-E515-4FAA-BD0E-C2EDD05FB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508" y="1295400"/>
            <a:ext cx="7378983" cy="51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69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5875"/>
            <a:ext cx="6553200" cy="990600"/>
          </a:xfrm>
        </p:spPr>
        <p:txBody>
          <a:bodyPr/>
          <a:lstStyle/>
          <a:p>
            <a:r>
              <a:rPr lang="en-US" sz="2800" dirty="0"/>
              <a:t>Bevins Dissertation </a:t>
            </a:r>
            <a:br>
              <a:rPr lang="en-US" sz="2800" dirty="0"/>
            </a:br>
            <a:r>
              <a:rPr lang="en-US" sz="2800" dirty="0"/>
              <a:t>Coeus Flow Chart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6C490EB-6981-4259-8B83-3AFE7E0DF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403966"/>
            <a:ext cx="8534400" cy="46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547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401-2830-4208-89FE-E225DE00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(Not all inclusive)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5D8E-BC35-4E23-B44B-5F5B94ED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capability to create synthetic debris in a matrix (ex: glass) by doping fission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03737-5167-45E8-A876-A30490E66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29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32324</TotalTime>
  <Words>115</Words>
  <Application>Microsoft Office PowerPoint</Application>
  <PresentationFormat>On-screen Show (4:3)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Research Problem (ATHENA)</vt:lpstr>
      <vt:lpstr>Objective Spectrum </vt:lpstr>
      <vt:lpstr>Bevins Dissertation  Coeus Flow Chart </vt:lpstr>
      <vt:lpstr>Future Work (Not all inclusive)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1032</cp:revision>
  <dcterms:created xsi:type="dcterms:W3CDTF">2010-05-28T18:07:16Z</dcterms:created>
  <dcterms:modified xsi:type="dcterms:W3CDTF">2018-10-18T17:51:18Z</dcterms:modified>
</cp:coreProperties>
</file>