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25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B63-73BC-4441-A23D-A8543BCE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1E40-A0B7-473B-ADB8-29A02D91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17EB-0D4B-4423-8DE7-3E6DFCF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8F28-180C-4F0F-BB1B-E5717E17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F426-94D8-413A-A162-D74C33DE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9A68-6A14-400A-8FF5-2C32C256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3499-B125-4307-8AFB-DB882EFE3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7E19-0C59-4AE2-9CD4-FACC64B9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3A00-C098-46A0-B16F-30FFC29D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413E-607E-46D4-9206-FE683FE3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5D522-BC3D-4A1D-B6E1-880064479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4243-C92E-443F-8F8B-986A230CC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F077-2FC4-409B-934D-96F5CDFC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6B79-FD4D-4CA8-845F-BB50A24C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A057-536B-42EC-95C3-19AD1B35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DD15-52C2-4A3C-ABA9-6CB6EDE9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4004-63E2-4C08-9B91-E637D84B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703A-87AC-43D5-86C1-86C662A9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479A-45F3-459E-984B-968E42F3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29DE-6A2A-47CB-839B-6130A928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F9FF-0CEA-43A6-A7F3-B954189C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3264-5EDC-4692-94EF-C22E6E33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F84-9243-4F23-BE26-63373B5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BAA6-56E1-4702-ADEE-0822EE4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F269-EC68-425D-8586-E9A2ACEB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B09-ECBF-4884-8D96-835F9FED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1846-21FD-4218-959A-74F95289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FEDE-A63D-48A7-8926-6DC35668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D83C-00CB-450D-9E1F-2EA7BC8D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7D52E-5401-42C1-8254-AB151BB0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E227-1189-4EB5-A390-1200E64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66B4-28B4-42A1-9891-504DEC03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14FE-3D97-4CBE-B9EE-1DF4849F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5499B-99A9-40CD-9159-78F2DBCA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2E11B-41D5-41EE-86CE-21C8A675D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AB957-8C82-4EB4-8DC1-18F2E79F4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03769-130B-43EE-807E-607F3A5E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3C91F-46BD-4506-B807-D0E1DDFC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73944-3383-4A7A-BC02-E5F9BB3E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FF81-333C-4842-A75D-43C78DCA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631C3-A383-4338-B27F-B12DD97B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075FE-2CB6-45B2-B76E-8FCED94A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A1F45-4026-440F-BC6E-071FF895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F124-AC26-40AB-B37B-A5584A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1FE16-8CE1-4C5A-970E-6E2DF339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613A-0876-4340-B643-CEF408A2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09A7-4A71-48E5-A952-1F0F67C9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4EEF-35B5-4BBB-A61D-F60AED92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CB23-7C95-4425-BC50-64260BFA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4E19-F25D-49CE-9811-2CF7759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6D7-C418-4C47-88E7-3D5649D5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8B204-7B17-4D30-ACF2-D7D900AE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B29-CB84-4ED2-83C5-305A6958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455C5-902D-453D-92D3-366C43AB0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754B8-5F0A-4FD8-A0E4-297809E4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9FDF-34FA-41A0-A70A-067CA432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88D1-0D39-4F67-BF26-B133A1A6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E9ED-0120-4F05-AA4A-A7DA65E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C550D-54F4-44E0-AF59-1B3B5F4F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8058-B997-4F7B-BED5-0FEA33C6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EC53-7BFE-444A-912A-E76D084C6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B1C4-2C77-4238-BBAB-F878A92701B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CC53-8F77-4057-9E67-D3C1F5E86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6C08-FF44-497E-AEE1-B29766AC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8F3F-76FA-49F5-AF9F-3DD54AED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874B02-3E6F-45AA-85EC-636F5BA86558}"/>
              </a:ext>
            </a:extLst>
          </p:cNvPr>
          <p:cNvSpPr txBox="1"/>
          <p:nvPr/>
        </p:nvSpPr>
        <p:spPr>
          <a:xfrm>
            <a:off x="4414982" y="840509"/>
            <a:ext cx="184727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Coeus v1.0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16B438-3DD0-433C-9B96-981AFFCCDD45}"/>
              </a:ext>
            </a:extLst>
          </p:cNvPr>
          <p:cNvCxnSpPr>
            <a:cxnSpLocks/>
          </p:cNvCxnSpPr>
          <p:nvPr/>
        </p:nvCxnSpPr>
        <p:spPr>
          <a:xfrm>
            <a:off x="3768436" y="10344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DA6D0B-7FD6-418C-8C4C-0A6D5E609C7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262255" y="1044820"/>
            <a:ext cx="5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15554-1330-41E5-A8FA-CE52898A6D40}"/>
              </a:ext>
            </a:extLst>
          </p:cNvPr>
          <p:cNvSpPr txBox="1"/>
          <p:nvPr/>
        </p:nvSpPr>
        <p:spPr>
          <a:xfrm>
            <a:off x="6797963" y="7216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Constraints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CEB11-3EBE-4BC5-BB46-AC55269DB2EA}"/>
              </a:ext>
            </a:extLst>
          </p:cNvPr>
          <p:cNvSpPr txBox="1"/>
          <p:nvPr/>
        </p:nvSpPr>
        <p:spPr>
          <a:xfrm>
            <a:off x="2678544" y="7216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Objectives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BD0965-7FA2-455D-BE93-5C8EA5F68D71}"/>
              </a:ext>
            </a:extLst>
          </p:cNvPr>
          <p:cNvCxnSpPr>
            <a:cxnSpLocks/>
          </p:cNvCxnSpPr>
          <p:nvPr/>
        </p:nvCxnSpPr>
        <p:spPr>
          <a:xfrm>
            <a:off x="5338618" y="1249132"/>
            <a:ext cx="0" cy="21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D90B5B-D898-476C-864D-6C3F7505416A}"/>
              </a:ext>
            </a:extLst>
          </p:cNvPr>
          <p:cNvSpPr txBox="1"/>
          <p:nvPr/>
        </p:nvSpPr>
        <p:spPr>
          <a:xfrm>
            <a:off x="4322621" y="1475605"/>
            <a:ext cx="2078174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Energy Tuning Assembly Design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BA603-308C-4A50-AE63-622937852EED}"/>
              </a:ext>
            </a:extLst>
          </p:cNvPr>
          <p:cNvCxnSpPr>
            <a:cxnSpLocks/>
          </p:cNvCxnSpPr>
          <p:nvPr/>
        </p:nvCxnSpPr>
        <p:spPr>
          <a:xfrm flipH="1">
            <a:off x="3865415" y="2706879"/>
            <a:ext cx="45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827B0-DD46-4927-B373-7881737AEF4D}"/>
              </a:ext>
            </a:extLst>
          </p:cNvPr>
          <p:cNvCxnSpPr>
            <a:cxnSpLocks/>
          </p:cNvCxnSpPr>
          <p:nvPr/>
        </p:nvCxnSpPr>
        <p:spPr>
          <a:xfrm>
            <a:off x="6396230" y="2717512"/>
            <a:ext cx="49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893782-63D8-4AB4-BD2F-F25AFDEAA102}"/>
              </a:ext>
            </a:extLst>
          </p:cNvPr>
          <p:cNvSpPr txBox="1"/>
          <p:nvPr/>
        </p:nvSpPr>
        <p:spPr>
          <a:xfrm>
            <a:off x="1293095" y="2362906"/>
            <a:ext cx="2576942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6.2</a:t>
            </a:r>
          </a:p>
          <a:p>
            <a:pPr algn="ctr"/>
            <a:r>
              <a:rPr lang="en-US" dirty="0"/>
              <a:t>252 Energy Group Covariance Analysis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B72D-3529-4CC7-ABB2-C6E8155674EC}"/>
              </a:ext>
            </a:extLst>
          </p:cNvPr>
          <p:cNvSpPr txBox="1"/>
          <p:nvPr/>
        </p:nvSpPr>
        <p:spPr>
          <a:xfrm>
            <a:off x="6890321" y="2362906"/>
            <a:ext cx="2410685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MCNP 5/6</a:t>
            </a:r>
          </a:p>
          <a:p>
            <a:pPr algn="ctr"/>
            <a:r>
              <a:rPr lang="en-US" dirty="0"/>
              <a:t>Continuous Energy Transport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72784-293F-4252-BC11-961A3A4512F9}"/>
              </a:ext>
            </a:extLst>
          </p:cNvPr>
          <p:cNvSpPr txBox="1"/>
          <p:nvPr/>
        </p:nvSpPr>
        <p:spPr>
          <a:xfrm>
            <a:off x="4322623" y="2502568"/>
            <a:ext cx="2078171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Radiation Transport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397D58-DA7B-498E-90D9-B832116FBFC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361707" y="2190694"/>
            <a:ext cx="1" cy="29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E4EB79-4620-4E1E-83A3-D4D7E8BFFBA0}"/>
              </a:ext>
            </a:extLst>
          </p:cNvPr>
          <p:cNvCxnSpPr>
            <a:cxnSpLocks/>
          </p:cNvCxnSpPr>
          <p:nvPr/>
        </p:nvCxnSpPr>
        <p:spPr>
          <a:xfrm flipH="1">
            <a:off x="6378341" y="3265797"/>
            <a:ext cx="511980" cy="13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C2C08C-FA5E-474B-8A55-802D94AB1F1C}"/>
              </a:ext>
            </a:extLst>
          </p:cNvPr>
          <p:cNvSpPr txBox="1"/>
          <p:nvPr/>
        </p:nvSpPr>
        <p:spPr>
          <a:xfrm>
            <a:off x="4299532" y="3397408"/>
            <a:ext cx="2078171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 Analysis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31441A-2DE9-41F0-AA35-E31A6E760615}"/>
              </a:ext>
            </a:extLst>
          </p:cNvPr>
          <p:cNvCxnSpPr>
            <a:cxnSpLocks/>
          </p:cNvCxnSpPr>
          <p:nvPr/>
        </p:nvCxnSpPr>
        <p:spPr>
          <a:xfrm>
            <a:off x="3865415" y="3250086"/>
            <a:ext cx="433479" cy="1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2F2E61-7BF9-458A-9669-410E0AE36D6F}"/>
              </a:ext>
            </a:extLst>
          </p:cNvPr>
          <p:cNvSpPr txBox="1"/>
          <p:nvPr/>
        </p:nvSpPr>
        <p:spPr>
          <a:xfrm>
            <a:off x="2718123" y="4696672"/>
            <a:ext cx="2570396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Optimize Foil Diagnostic Activation Pack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01ABC5-E74B-47E1-ABDC-6D12511571AE}"/>
              </a:ext>
            </a:extLst>
          </p:cNvPr>
          <p:cNvSpPr txBox="1"/>
          <p:nvPr/>
        </p:nvSpPr>
        <p:spPr>
          <a:xfrm>
            <a:off x="2720412" y="3908757"/>
            <a:ext cx="2565818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GEF / Nagy Fits</a:t>
            </a:r>
          </a:p>
          <a:p>
            <a:pPr algn="ctr"/>
            <a:r>
              <a:rPr lang="en-US" dirty="0"/>
              <a:t>Fission Products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7F959-313F-49A3-90ED-B0102767D8CF}"/>
              </a:ext>
            </a:extLst>
          </p:cNvPr>
          <p:cNvSpPr txBox="1"/>
          <p:nvPr/>
        </p:nvSpPr>
        <p:spPr>
          <a:xfrm>
            <a:off x="2727915" y="5473829"/>
            <a:ext cx="2558314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STAYSL</a:t>
            </a:r>
          </a:p>
          <a:p>
            <a:pPr algn="ctr"/>
            <a:r>
              <a:rPr lang="en-US" dirty="0"/>
              <a:t>Neutron Energy Spectra Unfold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1910F7-76BF-4B95-B6E3-EFD1096FA23C}"/>
              </a:ext>
            </a:extLst>
          </p:cNvPr>
          <p:cNvCxnSpPr>
            <a:cxnSpLocks/>
          </p:cNvCxnSpPr>
          <p:nvPr/>
        </p:nvCxnSpPr>
        <p:spPr>
          <a:xfrm>
            <a:off x="2489813" y="3666485"/>
            <a:ext cx="0" cy="2318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205EF1-4A60-4B33-9C7B-B605038B19E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488670" y="4266302"/>
            <a:ext cx="2317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3DD2AF-8366-47BB-832B-3D4ECAAB577B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488670" y="5054215"/>
            <a:ext cx="22945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B46BB0-8703-456C-8D31-32A87079B0F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489813" y="5984607"/>
            <a:ext cx="238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5DB6A7D-B95A-40C3-A16E-C6F559C4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63" y="1320048"/>
            <a:ext cx="1092595" cy="10215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D74103-7409-4CA7-A302-00935231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0" y="5054215"/>
            <a:ext cx="2004618" cy="144450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624B39-BA1F-4547-8946-7DA43C4F6B20}"/>
              </a:ext>
            </a:extLst>
          </p:cNvPr>
          <p:cNvCxnSpPr>
            <a:cxnSpLocks/>
          </p:cNvCxnSpPr>
          <p:nvPr/>
        </p:nvCxnSpPr>
        <p:spPr>
          <a:xfrm>
            <a:off x="5315899" y="5027916"/>
            <a:ext cx="108033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6F60D-CB69-4760-B087-6FDCD02CA428}"/>
              </a:ext>
            </a:extLst>
          </p:cNvPr>
          <p:cNvCxnSpPr>
            <a:cxnSpLocks/>
          </p:cNvCxnSpPr>
          <p:nvPr/>
        </p:nvCxnSpPr>
        <p:spPr>
          <a:xfrm>
            <a:off x="2489813" y="3666485"/>
            <a:ext cx="1790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5239FC-06BE-4279-BC82-E51235B5754D}"/>
              </a:ext>
            </a:extLst>
          </p:cNvPr>
          <p:cNvCxnSpPr>
            <a:cxnSpLocks/>
          </p:cNvCxnSpPr>
          <p:nvPr/>
        </p:nvCxnSpPr>
        <p:spPr>
          <a:xfrm>
            <a:off x="6398324" y="1798320"/>
            <a:ext cx="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395EC2-D7A5-4708-83E6-9B2311C7C9EB}"/>
              </a:ext>
            </a:extLst>
          </p:cNvPr>
          <p:cNvCxnSpPr>
            <a:cxnSpLocks/>
          </p:cNvCxnSpPr>
          <p:nvPr/>
        </p:nvCxnSpPr>
        <p:spPr>
          <a:xfrm flipV="1">
            <a:off x="5338617" y="5689600"/>
            <a:ext cx="1057613" cy="31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CB501FF4-6192-491D-B29A-6AD87C16620B}"/>
              </a:ext>
            </a:extLst>
          </p:cNvPr>
          <p:cNvSpPr/>
          <p:nvPr/>
        </p:nvSpPr>
        <p:spPr>
          <a:xfrm>
            <a:off x="5296021" y="5136018"/>
            <a:ext cx="182847" cy="56693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C4B45904-C0E4-4ED1-9AE6-CF87A6A792F5}"/>
              </a:ext>
            </a:extLst>
          </p:cNvPr>
          <p:cNvSpPr/>
          <p:nvPr/>
        </p:nvSpPr>
        <p:spPr>
          <a:xfrm rot="10800000">
            <a:off x="2542202" y="5127043"/>
            <a:ext cx="175921" cy="60476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2E68E9-5FDE-401A-BA32-AF34C9C2AAE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286230" y="4266302"/>
            <a:ext cx="114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492E90-81C6-4B54-BEC1-5AE338B6E7B5}"/>
              </a:ext>
            </a:extLst>
          </p:cNvPr>
          <p:cNvCxnSpPr>
            <a:cxnSpLocks/>
          </p:cNvCxnSpPr>
          <p:nvPr/>
        </p:nvCxnSpPr>
        <p:spPr>
          <a:xfrm flipH="1">
            <a:off x="3865415" y="3050834"/>
            <a:ext cx="3034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5B8DF7-BAA4-43FF-B6B8-E2A5E79C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41" y="3616351"/>
            <a:ext cx="2774366" cy="14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quartemont</dc:creator>
  <cp:lastModifiedBy>nicholas quartemont</cp:lastModifiedBy>
  <cp:revision>18</cp:revision>
  <dcterms:created xsi:type="dcterms:W3CDTF">2018-05-17T20:12:59Z</dcterms:created>
  <dcterms:modified xsi:type="dcterms:W3CDTF">2018-10-25T16:55:49Z</dcterms:modified>
</cp:coreProperties>
</file>