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C43E-7C18-41A3-A674-4514B9C7C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66A96-F38B-425F-A800-E2132F52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4389-35FA-4CAE-92DE-84E60A21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AF1D-0E19-4E64-A7C0-010546C0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4F9E-7E93-4F81-AF7F-84769D17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9F3A-B8A5-43F9-83CB-EBCE9DFC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B3081-3399-4AA5-A492-B29BA008D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0C4D-D396-4F8F-A675-43B81596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D55E-B246-4ED0-BF54-F00275E9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3A0D-5295-450E-B3DA-7F9A4A84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E6C53-128D-4990-BBC6-43269A805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830D1-4065-4F8B-8107-F56EF05C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E27E-858F-4328-B15E-88514165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A5F8-55FB-44B4-895D-F3A14CD8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753B-9AFB-45EE-BA9C-F584001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8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1FA7-E360-482D-8106-4D1EBF2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C4A4-38FC-4D1D-BEB9-ADD1D586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DE62-669C-4AAE-8B85-5BF5FC69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A8B2-E341-4DA3-AAAA-A2252201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3279-72BC-4511-A3B3-6D55F1FD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73C0-19FE-4415-9E47-457B9A92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6820D-4EB2-4EAD-B4D0-6D4DB9503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DAFE-DF96-484D-8900-19FBA63B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B0A3-EF88-42A1-B448-10D51F44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B4EC-B4DC-49AE-841E-97658B7A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EB6F-D507-4FDC-AEA2-D2BE765D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2468-6BFB-4E0C-9BF4-0D3084BB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E9793-EA94-41BA-8C54-0229D70D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54ED-78E9-465E-9CE5-63B1C352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45432-64C4-48CC-96B8-9EF2B06E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90B8C-B41F-4616-89E7-43548390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53F7-C616-4713-B732-3031FE4C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D69AC-5ACF-4AEA-B386-F6997D49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F1868-00AB-417A-AE82-200E70542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F62DB-AE59-4CEE-9098-C89497D14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A89D1-087B-496C-B500-704C69A12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7F6C8-E7C5-428B-8138-722E1E59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590A0-2400-456D-8062-DCE1BFF3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4133F-C3CE-434C-8A60-F6C76BE0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3D06-A348-47A0-8515-784F6347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EF64E-6EA9-431E-8B71-9037B6C7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E10CC-9B45-42C4-8787-85614BF0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D598C-0AD3-40B0-AFBA-59C0501A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E3231-5EA9-4904-B774-1ABDE2E8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9C72C-8866-4912-8CFC-40DB0B6D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B420-2666-4BF2-9351-7605CFDC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7034-145A-4A07-9633-A7666F3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1A7C-4FAB-4C06-91DC-11A5832D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77F59-6D03-433A-B09B-2F236B6CA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8E49-39FB-46EC-9FEE-5A25D8B7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C894-D552-412A-8001-038D41B1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E9242-2DEA-4862-B4CF-CF9FE3FE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6D97-55DF-4F2E-B67B-3616541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BA330-1C74-44B4-A2A8-C15F57241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C546-D117-46AF-BF13-13DB66CD0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5E916-B3BA-4E02-AB2A-9E295621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94EF-5130-4067-9AEF-B6650C64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81E6-1720-424F-B230-704C1D58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75316-DD91-4F6D-8C88-FD37C64A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D679F-E068-4FCB-950A-CF8D46D0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23C3-92D9-4719-BF35-68BD6075D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5BDEC-D378-4976-8270-424A47C847D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F71F-B30A-4337-A288-61BC804CD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F449-D5AC-4184-8B55-59A470110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13EC-5998-4E24-AC4D-0B279DC8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AAE1-13D2-4AC4-B1E0-B1D81B30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AE9AB-4690-48EC-A50B-FBF2DC227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5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B5E69F9C-B3D4-4FE0-872F-1387F213BDAB}"/>
              </a:ext>
            </a:extLst>
          </p:cNvPr>
          <p:cNvSpPr txBox="1">
            <a:spLocks/>
          </p:cNvSpPr>
          <p:nvPr/>
        </p:nvSpPr>
        <p:spPr>
          <a:xfrm>
            <a:off x="10370402" y="69354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845459-3F1B-4F43-8FC0-35ADCE8623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6B064B-4458-457B-B544-81212F22FBEC}"/>
              </a:ext>
            </a:extLst>
          </p:cNvPr>
          <p:cNvSpPr txBox="1"/>
          <p:nvPr/>
        </p:nvSpPr>
        <p:spPr>
          <a:xfrm>
            <a:off x="3364159" y="1258233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Unperturbed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Response 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E5C21C1B-BB4E-4188-A8F5-2C67442D1D20}"/>
              </a:ext>
            </a:extLst>
          </p:cNvPr>
          <p:cNvSpPr/>
          <p:nvPr/>
        </p:nvSpPr>
        <p:spPr bwMode="auto">
          <a:xfrm rot="5400000">
            <a:off x="6425162" y="401687"/>
            <a:ext cx="166202" cy="3019116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341AA0-D7D3-4822-A448-F9F4C73BC4FB}"/>
              </a:ext>
            </a:extLst>
          </p:cNvPr>
          <p:cNvSpPr txBox="1"/>
          <p:nvPr/>
        </p:nvSpPr>
        <p:spPr>
          <a:xfrm>
            <a:off x="4939205" y="124145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 Sampled Responses with Perturbed Nuclear Data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1252FF8-990F-4285-97C1-7FD94235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97" y="4838720"/>
            <a:ext cx="1142098" cy="946310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2681A39-31FA-4224-9348-A7A25C22F422}"/>
              </a:ext>
            </a:extLst>
          </p:cNvPr>
          <p:cNvSpPr/>
          <p:nvPr/>
        </p:nvSpPr>
        <p:spPr bwMode="auto">
          <a:xfrm rot="5400000">
            <a:off x="4037420" y="1494908"/>
            <a:ext cx="166199" cy="838284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152A8F-C295-4229-A92D-1D6AB51CD502}"/>
              </a:ext>
            </a:extLst>
          </p:cNvPr>
          <p:cNvSpPr txBox="1"/>
          <p:nvPr/>
        </p:nvSpPr>
        <p:spPr>
          <a:xfrm>
            <a:off x="2094209" y="4794728"/>
            <a:ext cx="360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Final response with statistical, neutron transport, and reaction cross-section uncertainties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3D235F-1A2F-40E6-8947-853AC2997A72}"/>
              </a:ext>
            </a:extLst>
          </p:cNvPr>
          <p:cNvSpPr txBox="1"/>
          <p:nvPr/>
        </p:nvSpPr>
        <p:spPr>
          <a:xfrm>
            <a:off x="3413795" y="706448"/>
            <a:ext cx="4818060" cy="40862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 Sampler Module (Neutron Transport)  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B94FB335-7D70-45F5-8FE4-5EF87FAB00D8}"/>
              </a:ext>
            </a:extLst>
          </p:cNvPr>
          <p:cNvSpPr/>
          <p:nvPr/>
        </p:nvSpPr>
        <p:spPr bwMode="auto">
          <a:xfrm rot="5400000">
            <a:off x="5697582" y="-1014635"/>
            <a:ext cx="170347" cy="4470131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34B3897-EA4C-41A9-95FE-7EEBCA1F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71" y="4896013"/>
            <a:ext cx="1054162" cy="831724"/>
          </a:xfrm>
          <a:prstGeom prst="rect">
            <a:avLst/>
          </a:prstGeom>
        </p:spPr>
      </p:pic>
      <p:sp>
        <p:nvSpPr>
          <p:cNvPr id="68" name="Left Brace 67">
            <a:extLst>
              <a:ext uri="{FF2B5EF4-FFF2-40B4-BE49-F238E27FC236}">
                <a16:creationId xmlns:a16="http://schemas.microsoft.com/office/drawing/2014/main" id="{69A045B8-8086-4960-B713-0DFA68A2D78E}"/>
              </a:ext>
            </a:extLst>
          </p:cNvPr>
          <p:cNvSpPr/>
          <p:nvPr/>
        </p:nvSpPr>
        <p:spPr bwMode="auto">
          <a:xfrm rot="16200000">
            <a:off x="5756354" y="1604474"/>
            <a:ext cx="187909" cy="4301783"/>
          </a:xfrm>
          <a:prstGeom prst="leftBrace">
            <a:avLst>
              <a:gd name="adj1" fmla="val 8333"/>
              <a:gd name="adj2" fmla="val 9609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4A67E7B-11B9-43CE-8F1B-991B23E0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78" y="2018121"/>
            <a:ext cx="838285" cy="69457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90E2D3A-92CF-4FF5-B4F3-C821B0D1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64" y="2007554"/>
            <a:ext cx="838285" cy="69457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63888A2-9233-4510-A6B1-1587ACD2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29" y="2053857"/>
            <a:ext cx="773740" cy="61047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9841CAC-4D2C-4A58-92D7-0A7437E4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826" y="2021423"/>
            <a:ext cx="838285" cy="69457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91D5FA2-7AEB-415A-A85C-24752960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276" y="2058751"/>
            <a:ext cx="773740" cy="61047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DE4FC55-6D03-4941-A5E3-6598A2E8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915" y="2015432"/>
            <a:ext cx="838285" cy="69457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DBA3A9B-4EF2-4F9A-93FF-681B2EF7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87" y="2069323"/>
            <a:ext cx="773740" cy="61047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D12082E-E51A-49D5-B305-AA92F39302CD}"/>
              </a:ext>
            </a:extLst>
          </p:cNvPr>
          <p:cNvSpPr txBox="1"/>
          <p:nvPr/>
        </p:nvSpPr>
        <p:spPr>
          <a:xfrm>
            <a:off x="5023302" y="3907924"/>
            <a:ext cx="2630099" cy="71508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Continuous Energy Statistical Uncertainty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3266E47-6C4F-4A29-918F-E57F2CF8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12" y="3905122"/>
            <a:ext cx="838285" cy="69457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B049744-646E-49BF-B523-F14EE086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62" y="3942450"/>
            <a:ext cx="773740" cy="6104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6C00ED-748A-48C1-996C-344FF4F2EB86}"/>
              </a:ext>
            </a:extLst>
          </p:cNvPr>
          <p:cNvSpPr/>
          <p:nvPr/>
        </p:nvSpPr>
        <p:spPr>
          <a:xfrm>
            <a:off x="3729990" y="2053857"/>
            <a:ext cx="775228" cy="61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A2AD54-666A-46A4-9624-9D473045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640" y="2051952"/>
            <a:ext cx="342840" cy="62527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BAFFAC-CFE1-4BE3-A5B5-ADF6BFC2389C}"/>
              </a:ext>
            </a:extLst>
          </p:cNvPr>
          <p:cNvSpPr/>
          <p:nvPr/>
        </p:nvSpPr>
        <p:spPr>
          <a:xfrm>
            <a:off x="5019141" y="2040959"/>
            <a:ext cx="775228" cy="61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776F1D4-2EE9-4C9A-93DC-6781D4411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91" y="2039054"/>
            <a:ext cx="342840" cy="62527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4218E69-6513-4251-A2E2-342F566F4A57}"/>
              </a:ext>
            </a:extLst>
          </p:cNvPr>
          <p:cNvSpPr/>
          <p:nvPr/>
        </p:nvSpPr>
        <p:spPr>
          <a:xfrm>
            <a:off x="6089064" y="2058751"/>
            <a:ext cx="775228" cy="61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4019C76-51FF-42EE-8724-06DE2307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4" y="2056846"/>
            <a:ext cx="342840" cy="6252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AF0DDF3-89BF-42AB-A309-E16543ED59B5}"/>
              </a:ext>
            </a:extLst>
          </p:cNvPr>
          <p:cNvSpPr/>
          <p:nvPr/>
        </p:nvSpPr>
        <p:spPr>
          <a:xfrm>
            <a:off x="7195187" y="2063152"/>
            <a:ext cx="775228" cy="61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198BDCF-552B-465E-8217-7C426F35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837" y="2061247"/>
            <a:ext cx="342840" cy="62527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7D444B8-FC06-4D4E-9E72-A26FA075F274}"/>
              </a:ext>
            </a:extLst>
          </p:cNvPr>
          <p:cNvSpPr txBox="1"/>
          <p:nvPr/>
        </p:nvSpPr>
        <p:spPr>
          <a:xfrm>
            <a:off x="1670155" y="2131637"/>
            <a:ext cx="1976767" cy="132802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IRDFF Nuclear Data Covariance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Perturbation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29091-D9D8-4612-B9F9-02DE347247D6}"/>
              </a:ext>
            </a:extLst>
          </p:cNvPr>
          <p:cNvCxnSpPr>
            <a:cxnSpLocks/>
          </p:cNvCxnSpPr>
          <p:nvPr/>
        </p:nvCxnSpPr>
        <p:spPr>
          <a:xfrm>
            <a:off x="4111383" y="2713986"/>
            <a:ext cx="0" cy="20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19792A-9EA3-4A45-AB30-CA46E149DF5C}"/>
              </a:ext>
            </a:extLst>
          </p:cNvPr>
          <p:cNvCxnSpPr>
            <a:cxnSpLocks/>
          </p:cNvCxnSpPr>
          <p:nvPr/>
        </p:nvCxnSpPr>
        <p:spPr>
          <a:xfrm>
            <a:off x="5420660" y="2702133"/>
            <a:ext cx="0" cy="20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76C9D59-5954-48E3-AAE9-12217852522E}"/>
              </a:ext>
            </a:extLst>
          </p:cNvPr>
          <p:cNvCxnSpPr>
            <a:cxnSpLocks/>
          </p:cNvCxnSpPr>
          <p:nvPr/>
        </p:nvCxnSpPr>
        <p:spPr>
          <a:xfrm>
            <a:off x="6471175" y="2710011"/>
            <a:ext cx="0" cy="20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1D8AC1-7595-434B-AA12-36CDB3B300B2}"/>
              </a:ext>
            </a:extLst>
          </p:cNvPr>
          <p:cNvCxnSpPr>
            <a:cxnSpLocks/>
          </p:cNvCxnSpPr>
          <p:nvPr/>
        </p:nvCxnSpPr>
        <p:spPr>
          <a:xfrm>
            <a:off x="7580066" y="2710011"/>
            <a:ext cx="0" cy="20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35AA9F43-0323-407D-90CA-AC6A4920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78" y="2918803"/>
            <a:ext cx="838285" cy="69457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FD3A1A7-E9A9-4716-8E21-4B710B1A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64" y="2908236"/>
            <a:ext cx="838285" cy="69457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73F1246C-F5D2-4451-B58B-7A285FA1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29" y="2954539"/>
            <a:ext cx="773740" cy="61047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C6A8FA94-EF14-4666-85CA-52A9C52D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826" y="2922105"/>
            <a:ext cx="838285" cy="69457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A093FC0-3C8B-48E5-934D-2EABF1CBD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276" y="2959433"/>
            <a:ext cx="773740" cy="61047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C1325F7-CB8C-4F1F-999D-E70090C9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915" y="2916114"/>
            <a:ext cx="838285" cy="69457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2507F5C-A7B8-4523-BFD9-1D01EE42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87" y="2970005"/>
            <a:ext cx="773740" cy="61047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B56BB248-20C7-4489-A3AB-DE8F1CFCAF21}"/>
              </a:ext>
            </a:extLst>
          </p:cNvPr>
          <p:cNvSpPr/>
          <p:nvPr/>
        </p:nvSpPr>
        <p:spPr>
          <a:xfrm>
            <a:off x="3729990" y="2954539"/>
            <a:ext cx="775228" cy="61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FBDFD9C-1D5E-49C1-A37C-E16E521C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640" y="2952634"/>
            <a:ext cx="342840" cy="625277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7DA6D985-E0EB-48D3-859B-0D0793191370}"/>
              </a:ext>
            </a:extLst>
          </p:cNvPr>
          <p:cNvSpPr/>
          <p:nvPr/>
        </p:nvSpPr>
        <p:spPr>
          <a:xfrm>
            <a:off x="5019141" y="2941641"/>
            <a:ext cx="775228" cy="61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AA21423F-E2EC-46EE-8B4B-FA55F6D8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80" y="2951928"/>
            <a:ext cx="342840" cy="625277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A85D9384-D147-4783-AA9F-20CEF18B7F60}"/>
              </a:ext>
            </a:extLst>
          </p:cNvPr>
          <p:cNvSpPr/>
          <p:nvPr/>
        </p:nvSpPr>
        <p:spPr>
          <a:xfrm>
            <a:off x="6089064" y="2959433"/>
            <a:ext cx="775228" cy="61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C9F9AD82-0BA0-44ED-8D68-50B4B7A66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12" y="2957528"/>
            <a:ext cx="342840" cy="625277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EB936D3E-CD7C-4CF0-9ACD-A3E15611D587}"/>
              </a:ext>
            </a:extLst>
          </p:cNvPr>
          <p:cNvSpPr/>
          <p:nvPr/>
        </p:nvSpPr>
        <p:spPr>
          <a:xfrm>
            <a:off x="7195187" y="2954869"/>
            <a:ext cx="775228" cy="61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10AD190-6530-48E2-A10E-3596C1D9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32" y="2961929"/>
            <a:ext cx="342840" cy="625277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9262A015-846F-476C-9B50-A6CE1328082D}"/>
              </a:ext>
            </a:extLst>
          </p:cNvPr>
          <p:cNvSpPr txBox="1"/>
          <p:nvPr/>
        </p:nvSpPr>
        <p:spPr>
          <a:xfrm>
            <a:off x="1664717" y="3661412"/>
            <a:ext cx="1976766" cy="1021556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Combine with Statistical Bootstrapping</a:t>
            </a:r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7DE2278D-4985-48AD-B514-F9E0127586A7}"/>
              </a:ext>
            </a:extLst>
          </p:cNvPr>
          <p:cNvSpPr/>
          <p:nvPr/>
        </p:nvSpPr>
        <p:spPr bwMode="auto">
          <a:xfrm rot="16200000">
            <a:off x="5586956" y="2784323"/>
            <a:ext cx="226751" cy="3906139"/>
          </a:xfrm>
          <a:prstGeom prst="leftBrace">
            <a:avLst>
              <a:gd name="adj1" fmla="val 8333"/>
              <a:gd name="adj2" fmla="val 68212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2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6225</TotalTime>
  <Words>42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quartemont</dc:creator>
  <cp:lastModifiedBy>nicholas quartemont</cp:lastModifiedBy>
  <cp:revision>12</cp:revision>
  <dcterms:created xsi:type="dcterms:W3CDTF">2018-11-02T17:57:28Z</dcterms:created>
  <dcterms:modified xsi:type="dcterms:W3CDTF">2019-01-30T03:16:17Z</dcterms:modified>
</cp:coreProperties>
</file>