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258"/>
            <p14:sldId id="257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4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>
      <p:cViewPr>
        <p:scale>
          <a:sx n="50" d="100"/>
          <a:sy n="50" d="100"/>
        </p:scale>
        <p:origin x="1339" y="7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7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733800" y="1905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000" dirty="0"/>
              <a:t>Things to Know</a:t>
            </a:r>
            <a:endParaRPr lang="en-US" sz="30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29 Jan 2019 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E49E-3911-409A-B0C2-9E8F3463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Cross-section weighting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818E4-59AB-4028-B30C-49B8644ED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9CFAA-C367-47EB-B354-BDD03FD9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43000"/>
            <a:ext cx="7839075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D7C1C-9361-4361-B695-97EA7872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51" y="2844223"/>
            <a:ext cx="4718162" cy="12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7F035-153C-4A78-BB10-B30E307F1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4163967"/>
            <a:ext cx="4557713" cy="132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76D1A-0C02-439F-A56F-E27DE0528DED}"/>
              </a:ext>
            </a:extLst>
          </p:cNvPr>
          <p:cNvSpPr txBox="1"/>
          <p:nvPr/>
        </p:nvSpPr>
        <p:spPr>
          <a:xfrm>
            <a:off x="228600" y="5943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applies to group cross-section library creation </a:t>
            </a:r>
          </a:p>
        </p:txBody>
      </p:sp>
    </p:spTree>
    <p:extLst>
      <p:ext uri="{BB962C8B-B14F-4D97-AF65-F5344CB8AC3E}">
        <p14:creationId xmlns:p14="http://schemas.microsoft.com/office/powerpoint/2010/main" val="25910362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90A8-4690-43E8-87CB-3B2BFC96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Multi-group Cross-section Libraries Weighting Functions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B1C12-32E8-4F35-A45B-34AFFB2FD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F0C48-C47E-48E0-BF38-2AF47B81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219200"/>
            <a:ext cx="10933043" cy="48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00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BAF4B-EB22-4E9E-9F92-E591C41BE0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67" y="1219200"/>
            <a:ext cx="6521078" cy="4641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C4806-CB5B-495A-97D8-003F0941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67" y="1176231"/>
            <a:ext cx="6705600" cy="4727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EE95D-CDAE-4C68-AB7F-C587A4E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When is this an issue?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DB36A-944E-4EF6-9C2F-F27A00EEF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9F8968-9B1A-4F43-898B-277C6AD53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7672"/>
            <a:ext cx="7745898" cy="56125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B02B8-008F-46B2-A2E8-EFA10353A0D4}"/>
              </a:ext>
            </a:extLst>
          </p:cNvPr>
          <p:cNvSpPr/>
          <p:nvPr/>
        </p:nvSpPr>
        <p:spPr bwMode="auto">
          <a:xfrm>
            <a:off x="1792856" y="4643070"/>
            <a:ext cx="3352800" cy="11359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3EFAC-3A2B-4EFD-9A67-189637C9E826}"/>
              </a:ext>
            </a:extLst>
          </p:cNvPr>
          <p:cNvSpPr txBox="1"/>
          <p:nvPr/>
        </p:nvSpPr>
        <p:spPr>
          <a:xfrm>
            <a:off x="3850256" y="3129931"/>
            <a:ext cx="1752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Weighting Function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A44424-F163-4A31-9AAB-D5D5831EEBBA}"/>
              </a:ext>
            </a:extLst>
          </p:cNvPr>
          <p:cNvCxnSpPr/>
          <p:nvPr/>
        </p:nvCxnSpPr>
        <p:spPr bwMode="auto">
          <a:xfrm flipV="1">
            <a:off x="4919159" y="1823670"/>
            <a:ext cx="531297" cy="12954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31E2A8-E55B-4CB2-8049-1BEBD3F68D69}"/>
              </a:ext>
            </a:extLst>
          </p:cNvPr>
          <p:cNvCxnSpPr/>
          <p:nvPr/>
        </p:nvCxnSpPr>
        <p:spPr bwMode="auto">
          <a:xfrm>
            <a:off x="5145656" y="1219200"/>
            <a:ext cx="1559944" cy="36576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20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AA8A0-0A11-4368-836B-97977C3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look at impact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19278-6BF6-4E0A-BBD6-D458B7701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B2455-E004-46AC-B61F-B00DF4F53C7A}"/>
              </a:ext>
            </a:extLst>
          </p:cNvPr>
          <p:cNvSpPr txBox="1"/>
          <p:nvPr/>
        </p:nvSpPr>
        <p:spPr>
          <a:xfrm>
            <a:off x="342900" y="13716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Look at nuclear data before using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Do continuous energy calculation if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Analytical solution to check if answer makes sense (</a:t>
            </a:r>
            <a:r>
              <a:rPr lang="en-US" sz="3000" b="1" u="sng" dirty="0"/>
              <a:t>this really applies to all problems</a:t>
            </a:r>
            <a:r>
              <a:rPr lang="en-US" sz="3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44063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AA8A0-0A11-4368-836B-97977C3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Time Programming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19278-6BF6-4E0A-BBD6-D458B7701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B2455-E004-46AC-B61F-B00DF4F53C7A}"/>
              </a:ext>
            </a:extLst>
          </p:cNvPr>
          <p:cNvSpPr txBox="1"/>
          <p:nvPr/>
        </p:nvSpPr>
        <p:spPr>
          <a:xfrm>
            <a:off x="342900" y="114117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Large program that takes a while to run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Output milestone results to text files (or pickle files in 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Easily jump back into a certain spot.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Modular 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Do the work upfront to save time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Read in from text files (MCNP output for example)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Read in from standardized excel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Version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Documentation </a:t>
            </a:r>
          </a:p>
        </p:txBody>
      </p:sp>
    </p:spTree>
    <p:extLst>
      <p:ext uri="{BB962C8B-B14F-4D97-AF65-F5344CB8AC3E}">
        <p14:creationId xmlns:p14="http://schemas.microsoft.com/office/powerpoint/2010/main" val="42942970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6DE7-3E13-42CA-940D-70F4C1B3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620DD-B193-44AE-ADEE-6DB06A2DA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4F29D-68C6-445E-B64A-BA2D0EC25CCD}"/>
              </a:ext>
            </a:extLst>
          </p:cNvPr>
          <p:cNvSpPr txBox="1"/>
          <p:nvPr/>
        </p:nvSpPr>
        <p:spPr>
          <a:xfrm>
            <a:off x="1219200" y="1160640"/>
            <a:ext cx="7162800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Read in and format results (1 </a:t>
            </a:r>
            <a:r>
              <a:rPr lang="en-US" sz="3000" dirty="0" err="1"/>
              <a:t>hr</a:t>
            </a:r>
            <a:r>
              <a:rPr lang="en-US" sz="30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D3252-B178-4606-A00C-41302134883F}"/>
              </a:ext>
            </a:extLst>
          </p:cNvPr>
          <p:cNvSpPr txBox="1"/>
          <p:nvPr/>
        </p:nvSpPr>
        <p:spPr>
          <a:xfrm>
            <a:off x="2400300" y="2560321"/>
            <a:ext cx="3810000" cy="240065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Driver Program </a:t>
            </a:r>
          </a:p>
          <a:p>
            <a:r>
              <a:rPr lang="en-US" sz="3000" dirty="0"/>
              <a:t>(~1 </a:t>
            </a:r>
            <a:r>
              <a:rPr lang="en-US" sz="3000" dirty="0" err="1"/>
              <a:t>hr</a:t>
            </a:r>
            <a:r>
              <a:rPr lang="en-US" sz="3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Output shared info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Covariance 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Bootstrapping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2321A-62DF-4233-B49C-FF15B7585A5E}"/>
              </a:ext>
            </a:extLst>
          </p:cNvPr>
          <p:cNvCxnSpPr>
            <a:cxnSpLocks/>
          </p:cNvCxnSpPr>
          <p:nvPr/>
        </p:nvCxnSpPr>
        <p:spPr bwMode="auto">
          <a:xfrm>
            <a:off x="4191000" y="1757265"/>
            <a:ext cx="0" cy="8190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0D56FF-D844-4AFB-941F-FB906B2420C4}"/>
              </a:ext>
            </a:extLst>
          </p:cNvPr>
          <p:cNvSpPr txBox="1"/>
          <p:nvPr/>
        </p:nvSpPr>
        <p:spPr>
          <a:xfrm>
            <a:off x="114302" y="3483650"/>
            <a:ext cx="1752596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Fission </a:t>
            </a:r>
          </a:p>
          <a:p>
            <a:r>
              <a:rPr lang="en-US" sz="3000" dirty="0"/>
              <a:t>Products </a:t>
            </a:r>
          </a:p>
          <a:p>
            <a:r>
              <a:rPr lang="en-US" sz="3000" dirty="0"/>
              <a:t>~ 5 min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D0459-A10B-4C36-8E14-01870CF3BA8E}"/>
              </a:ext>
            </a:extLst>
          </p:cNvPr>
          <p:cNvSpPr txBox="1"/>
          <p:nvPr/>
        </p:nvSpPr>
        <p:spPr>
          <a:xfrm>
            <a:off x="6743702" y="3483650"/>
            <a:ext cx="2019294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Unfolding</a:t>
            </a:r>
          </a:p>
          <a:p>
            <a:r>
              <a:rPr lang="en-US" sz="3000" dirty="0"/>
              <a:t>~1 </a:t>
            </a:r>
            <a:r>
              <a:rPr lang="en-US" sz="3000" dirty="0" err="1"/>
              <a:t>hr</a:t>
            </a:r>
            <a:r>
              <a:rPr lang="en-US" sz="3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3C48A-12F9-45FE-AD1B-E0AC37ACF8D9}"/>
              </a:ext>
            </a:extLst>
          </p:cNvPr>
          <p:cNvSpPr txBox="1"/>
          <p:nvPr/>
        </p:nvSpPr>
        <p:spPr>
          <a:xfrm>
            <a:off x="3429002" y="5257800"/>
            <a:ext cx="1752596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Spectra Analysis (1 min)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D9D978-153D-4FE6-86DF-AA328F29C81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 bwMode="auto">
          <a:xfrm>
            <a:off x="6210300" y="3760650"/>
            <a:ext cx="533402" cy="2308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4A4BD9-6392-4A19-9EAA-A74ACC56C01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 bwMode="auto">
          <a:xfrm>
            <a:off x="4305300" y="4960978"/>
            <a:ext cx="0" cy="2968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DEDC1E-016D-4118-9DF6-23E12F3556B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5181598" y="4499313"/>
            <a:ext cx="2571751" cy="12350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9BA15-33D3-43E0-8B9E-C4E683AEF793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 bwMode="auto">
          <a:xfrm flipH="1" flipV="1">
            <a:off x="990600" y="4960978"/>
            <a:ext cx="2438402" cy="10354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AB326-C74F-46EF-9B10-0B25D3FF4E04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1882138" y="3760650"/>
            <a:ext cx="518162" cy="1969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BBEB4F-5BA9-4ABB-925E-D5E7014D640E}"/>
              </a:ext>
            </a:extLst>
          </p:cNvPr>
          <p:cNvSpPr txBox="1"/>
          <p:nvPr/>
        </p:nvSpPr>
        <p:spPr>
          <a:xfrm>
            <a:off x="4305300" y="2081194"/>
            <a:ext cx="651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Stored as Pickle file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5EDF7-D05B-486B-8C3F-25B6ECBDA7D3}"/>
              </a:ext>
            </a:extLst>
          </p:cNvPr>
          <p:cNvSpPr txBox="1"/>
          <p:nvPr/>
        </p:nvSpPr>
        <p:spPr>
          <a:xfrm>
            <a:off x="6019800" y="3274068"/>
            <a:ext cx="651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7F1D41-FA53-4F24-AC42-03E62C8CE534}"/>
              </a:ext>
            </a:extLst>
          </p:cNvPr>
          <p:cNvSpPr txBox="1"/>
          <p:nvPr/>
        </p:nvSpPr>
        <p:spPr>
          <a:xfrm>
            <a:off x="5181598" y="5710077"/>
            <a:ext cx="651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9FF0D-7E60-4DC1-BB0D-9E4F93617DE3}"/>
              </a:ext>
            </a:extLst>
          </p:cNvPr>
          <p:cNvSpPr txBox="1"/>
          <p:nvPr/>
        </p:nvSpPr>
        <p:spPr>
          <a:xfrm>
            <a:off x="914402" y="5118537"/>
            <a:ext cx="651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csv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2CBFF3-B52D-4C49-BFC6-57F7471FAD19}"/>
              </a:ext>
            </a:extLst>
          </p:cNvPr>
          <p:cNvSpPr txBox="1"/>
          <p:nvPr/>
        </p:nvSpPr>
        <p:spPr>
          <a:xfrm>
            <a:off x="1653541" y="3334379"/>
            <a:ext cx="651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522993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0A-5024-4BE6-94E6-16416BD4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A8950-F1E1-4882-944A-33CDB6D21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B20FE-D153-41F1-99DD-DE79FAF1A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2309B5-A46F-45B5-BFDE-75CC70C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4" y="1447801"/>
            <a:ext cx="89323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79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40856</TotalTime>
  <Words>191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2_Default Design</vt:lpstr>
      <vt:lpstr>PowerPoint Presentation</vt:lpstr>
      <vt:lpstr>Cross-section weighting Functions</vt:lpstr>
      <vt:lpstr>Multi-group Cross-section Libraries Weighting Functions  </vt:lpstr>
      <vt:lpstr>When is this an issue? </vt:lpstr>
      <vt:lpstr>Ways to look at impact </vt:lpstr>
      <vt:lpstr>Save Time Programming </vt:lpstr>
      <vt:lpstr>My Research</vt:lpstr>
      <vt:lpstr>Questions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1106</cp:revision>
  <dcterms:created xsi:type="dcterms:W3CDTF">2010-05-28T18:07:16Z</dcterms:created>
  <dcterms:modified xsi:type="dcterms:W3CDTF">2019-01-24T03:45:34Z</dcterms:modified>
</cp:coreProperties>
</file>