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879-C77E-445F-80BB-2631275B2A64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0AD5-F0B5-49E1-8AC5-59D627E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7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879-C77E-445F-80BB-2631275B2A64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0AD5-F0B5-49E1-8AC5-59D627E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879-C77E-445F-80BB-2631275B2A64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0AD5-F0B5-49E1-8AC5-59D627E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879-C77E-445F-80BB-2631275B2A64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0AD5-F0B5-49E1-8AC5-59D627E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4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879-C77E-445F-80BB-2631275B2A64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0AD5-F0B5-49E1-8AC5-59D627E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879-C77E-445F-80BB-2631275B2A64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0AD5-F0B5-49E1-8AC5-59D627E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879-C77E-445F-80BB-2631275B2A64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0AD5-F0B5-49E1-8AC5-59D627E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879-C77E-445F-80BB-2631275B2A64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0AD5-F0B5-49E1-8AC5-59D627E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7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879-C77E-445F-80BB-2631275B2A64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0AD5-F0B5-49E1-8AC5-59D627E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879-C77E-445F-80BB-2631275B2A64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0AD5-F0B5-49E1-8AC5-59D627E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2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879-C77E-445F-80BB-2631275B2A64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0AD5-F0B5-49E1-8AC5-59D627E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3879-C77E-445F-80BB-2631275B2A64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50AD5-F0B5-49E1-8AC5-59D627E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4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30" y="0"/>
            <a:ext cx="12246348" cy="6858000"/>
          </a:xfrm>
          <a:prstGeom prst="rect">
            <a:avLst/>
          </a:prstGeom>
        </p:spPr>
      </p:pic>
      <p:sp>
        <p:nvSpPr>
          <p:cNvPr id="8" name="&quot;No&quot; Symbol 7"/>
          <p:cNvSpPr/>
          <p:nvPr/>
        </p:nvSpPr>
        <p:spPr>
          <a:xfrm>
            <a:off x="244680" y="4489509"/>
            <a:ext cx="209725" cy="234891"/>
          </a:xfrm>
          <a:prstGeom prst="noSmoking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&quot; Symbol 8"/>
          <p:cNvSpPr/>
          <p:nvPr/>
        </p:nvSpPr>
        <p:spPr>
          <a:xfrm>
            <a:off x="299208" y="6444144"/>
            <a:ext cx="209725" cy="234891"/>
          </a:xfrm>
          <a:prstGeom prst="noSmoking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>
          <a:xfrm>
            <a:off x="1157681" y="6418977"/>
            <a:ext cx="209725" cy="234891"/>
          </a:xfrm>
          <a:prstGeom prst="noSmoking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>
          <a:xfrm>
            <a:off x="1820411" y="3429000"/>
            <a:ext cx="209725" cy="234891"/>
          </a:xfrm>
          <a:prstGeom prst="noSmoking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&quot; Symbol 12"/>
          <p:cNvSpPr/>
          <p:nvPr/>
        </p:nvSpPr>
        <p:spPr>
          <a:xfrm>
            <a:off x="2165758" y="3183622"/>
            <a:ext cx="209725" cy="234891"/>
          </a:xfrm>
          <a:prstGeom prst="noSmoking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&quot;No&quot; Symbol 13"/>
          <p:cNvSpPr/>
          <p:nvPr/>
        </p:nvSpPr>
        <p:spPr>
          <a:xfrm>
            <a:off x="5570290" y="870358"/>
            <a:ext cx="209725" cy="234891"/>
          </a:xfrm>
          <a:prstGeom prst="noSmoking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3169555">
            <a:off x="3004890" y="1723056"/>
            <a:ext cx="376486" cy="1133005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3169555">
            <a:off x="4318166" y="1062672"/>
            <a:ext cx="346084" cy="713717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75483" y="1773039"/>
            <a:ext cx="12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Activation Foils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58268" y="870358"/>
            <a:ext cx="12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Activation Foils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98974" y="1516689"/>
            <a:ext cx="1143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41974" y="1193523"/>
            <a:ext cx="145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Enclosed – no open back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89704" y="5436704"/>
            <a:ext cx="260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front aperture – just closure disk remains</a:t>
            </a:r>
            <a:endParaRPr lang="en-US" dirty="0"/>
          </a:p>
        </p:txBody>
      </p:sp>
      <p:sp>
        <p:nvSpPr>
          <p:cNvPr id="23" name="&quot;No&quot; Symbol 22"/>
          <p:cNvSpPr/>
          <p:nvPr/>
        </p:nvSpPr>
        <p:spPr>
          <a:xfrm>
            <a:off x="1157681" y="4606954"/>
            <a:ext cx="806254" cy="735160"/>
          </a:xfrm>
          <a:prstGeom prst="noSmoking">
            <a:avLst>
              <a:gd name="adj" fmla="val 54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7346" y="1234864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TOAD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53815" y="1604196"/>
            <a:ext cx="661594" cy="343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Bevins</dc:creator>
  <cp:lastModifiedBy>James Bevins</cp:lastModifiedBy>
  <cp:revision>2</cp:revision>
  <dcterms:created xsi:type="dcterms:W3CDTF">2016-06-14T23:04:12Z</dcterms:created>
  <dcterms:modified xsi:type="dcterms:W3CDTF">2016-06-14T23:09:15Z</dcterms:modified>
</cp:coreProperties>
</file>