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6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2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3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1159-21ED-44BB-B7B2-138A8823C5C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6934-A1C9-45E3-A4C5-0C1D04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40195E-A730-4311-A651-FF2F63BE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96" y="2114366"/>
            <a:ext cx="4706007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12DC78-26B2-4124-8841-0CE730C3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51"/>
            <a:ext cx="9144000" cy="61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D6CC07-E8AD-46DC-99A5-7211BB62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51"/>
            <a:ext cx="9144000" cy="61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7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BDBE-6968-4D1A-95C9-891FCBDF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51"/>
            <a:ext cx="9144000" cy="61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37E478-C1E1-4242-8AF8-AEBD50D9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51"/>
            <a:ext cx="9144000" cy="61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9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1C0D2-9A9C-4887-A070-96878151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751"/>
            <a:ext cx="9144000" cy="61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6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Yeamans, Charles B.</dc:creator>
  <cp:lastModifiedBy>Yeamans, Charles B.</cp:lastModifiedBy>
  <cp:revision>3</cp:revision>
  <dcterms:created xsi:type="dcterms:W3CDTF">2017-10-26T22:16:02Z</dcterms:created>
  <dcterms:modified xsi:type="dcterms:W3CDTF">2017-10-26T22:45:39Z</dcterms:modified>
</cp:coreProperties>
</file>