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kraphae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9A3C-8F59-4720-8FC4-AB007D247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826949" cy="1151879"/>
          </a:xfrm>
        </p:spPr>
        <p:txBody>
          <a:bodyPr>
            <a:normAutofit/>
          </a:bodyPr>
          <a:lstStyle/>
          <a:p>
            <a:r>
              <a:rPr lang="en-AU" sz="4400" dirty="0"/>
              <a:t>Azure Durable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07B1D-46E3-4D01-A079-160FE7996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072990"/>
            <a:ext cx="7002464" cy="1947333"/>
          </a:xfrm>
        </p:spPr>
        <p:txBody>
          <a:bodyPr/>
          <a:lstStyle/>
          <a:p>
            <a:pPr>
              <a:tabLst>
                <a:tab pos="1076325" algn="l"/>
              </a:tabLst>
            </a:pPr>
            <a:r>
              <a:rPr lang="en-AU" dirty="0"/>
              <a:t>email: </a:t>
            </a:r>
            <a:r>
              <a:rPr lang="en-AU"/>
              <a:t>	</a:t>
            </a:r>
            <a:r>
              <a:rPr lang="en-AU" dirty="0"/>
              <a:t>n</a:t>
            </a:r>
            <a:r>
              <a:rPr lang="en-AU"/>
              <a:t>ick</a:t>
            </a:r>
            <a:r>
              <a:rPr lang="en-AU" dirty="0"/>
              <a:t>.raphael@gmail.com</a:t>
            </a:r>
          </a:p>
          <a:p>
            <a:pPr defTabSz="538163"/>
            <a:r>
              <a:rPr lang="en-AU" dirty="0"/>
              <a:t>twitter: 	@</a:t>
            </a:r>
            <a:r>
              <a:rPr lang="en-AU" dirty="0" err="1"/>
              <a:t>nick_raphael</a:t>
            </a:r>
            <a:endParaRPr lang="en-AU" dirty="0"/>
          </a:p>
          <a:p>
            <a:pPr>
              <a:tabLst>
                <a:tab pos="1076325" algn="l"/>
              </a:tabLst>
            </a:pPr>
            <a:r>
              <a:rPr lang="en-AU" dirty="0" err="1"/>
              <a:t>github</a:t>
            </a:r>
            <a:r>
              <a:rPr lang="en-AU" dirty="0"/>
              <a:t>: 	</a:t>
            </a:r>
            <a:r>
              <a:rPr lang="en-A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https://github.com/nickraphael</a:t>
            </a:r>
            <a:endParaRPr lang="en-AU" dirty="0"/>
          </a:p>
          <a:p>
            <a:pPr>
              <a:tabLst>
                <a:tab pos="1076325" algn="l"/>
              </a:tabLst>
            </a:pPr>
            <a:r>
              <a:rPr lang="en-AU" dirty="0"/>
              <a:t>slides:	????????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D93BA-CC27-4942-B16C-A18F757D06FF}"/>
              </a:ext>
            </a:extLst>
          </p:cNvPr>
          <p:cNvSpPr txBox="1"/>
          <p:nvPr/>
        </p:nvSpPr>
        <p:spPr>
          <a:xfrm>
            <a:off x="684211" y="1932114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Nick Raphael</a:t>
            </a:r>
          </a:p>
        </p:txBody>
      </p:sp>
    </p:spTree>
    <p:extLst>
      <p:ext uri="{BB962C8B-B14F-4D97-AF65-F5344CB8AC3E}">
        <p14:creationId xmlns:p14="http://schemas.microsoft.com/office/powerpoint/2010/main" val="35552657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{AC5F9CBF-9EF4-4B95-86BD-738AFFFB1D05}tf02900771</Template>
  <TotalTime>12</TotalTime>
  <Words>36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Azure Durable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Durable Functions</dc:title>
  <dc:creator>Nick Raphael</dc:creator>
  <cp:lastModifiedBy>Nick Raphael</cp:lastModifiedBy>
  <cp:revision>3</cp:revision>
  <dcterms:created xsi:type="dcterms:W3CDTF">2020-03-03T20:58:58Z</dcterms:created>
  <dcterms:modified xsi:type="dcterms:W3CDTF">2020-03-03T21:11:29Z</dcterms:modified>
</cp:coreProperties>
</file>