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rapha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9A3C-8F59-4720-8FC4-AB007D24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26949" cy="1151879"/>
          </a:xfrm>
        </p:spPr>
        <p:txBody>
          <a:bodyPr>
            <a:normAutofit/>
          </a:bodyPr>
          <a:lstStyle/>
          <a:p>
            <a:r>
              <a:rPr lang="en-AU" sz="4400" dirty="0"/>
              <a:t>Azure Durable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07B1D-46E3-4D01-A079-160FE7996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072990"/>
            <a:ext cx="7002464" cy="1947333"/>
          </a:xfrm>
        </p:spPr>
        <p:txBody>
          <a:bodyPr/>
          <a:lstStyle/>
          <a:p>
            <a:pPr>
              <a:tabLst>
                <a:tab pos="1076325" algn="l"/>
              </a:tabLst>
            </a:pPr>
            <a:r>
              <a:rPr lang="en-AU" dirty="0"/>
              <a:t>email: </a:t>
            </a:r>
            <a:r>
              <a:rPr lang="en-AU"/>
              <a:t>	</a:t>
            </a:r>
            <a:r>
              <a:rPr lang="en-AU" dirty="0"/>
              <a:t>n</a:t>
            </a:r>
            <a:r>
              <a:rPr lang="en-AU"/>
              <a:t>ick</a:t>
            </a:r>
            <a:r>
              <a:rPr lang="en-AU" dirty="0"/>
              <a:t>.raphael@gmail.com</a:t>
            </a:r>
          </a:p>
          <a:p>
            <a:pPr defTabSz="538163"/>
            <a:r>
              <a:rPr lang="en-AU" dirty="0"/>
              <a:t>twitter: 	@</a:t>
            </a:r>
            <a:r>
              <a:rPr lang="en-AU" dirty="0" err="1"/>
              <a:t>nick_raphael</a:t>
            </a:r>
            <a:endParaRPr lang="en-AU" dirty="0"/>
          </a:p>
          <a:p>
            <a:pPr>
              <a:tabLst>
                <a:tab pos="1076325" algn="l"/>
              </a:tabLst>
            </a:pPr>
            <a:r>
              <a:rPr lang="en-AU" dirty="0" err="1"/>
              <a:t>github</a:t>
            </a:r>
            <a:r>
              <a:rPr lang="en-AU" dirty="0"/>
              <a:t>: 	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https://github.com/nickraphael</a:t>
            </a:r>
            <a:endParaRPr lang="en-AU" dirty="0"/>
          </a:p>
          <a:p>
            <a:pPr>
              <a:tabLst>
                <a:tab pos="1076325" algn="l"/>
              </a:tabLst>
            </a:pPr>
            <a:r>
              <a:rPr lang="en-AU" dirty="0"/>
              <a:t>slides:	????????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D93BA-CC27-4942-B16C-A18F757D06FF}"/>
              </a:ext>
            </a:extLst>
          </p:cNvPr>
          <p:cNvSpPr txBox="1"/>
          <p:nvPr/>
        </p:nvSpPr>
        <p:spPr>
          <a:xfrm>
            <a:off x="684211" y="1932114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Nick Raphael</a:t>
            </a:r>
          </a:p>
        </p:txBody>
      </p:sp>
    </p:spTree>
    <p:extLst>
      <p:ext uri="{BB962C8B-B14F-4D97-AF65-F5344CB8AC3E}">
        <p14:creationId xmlns:p14="http://schemas.microsoft.com/office/powerpoint/2010/main" val="355526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97FF-717B-4B13-8C64-1E94B363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5" y="325879"/>
            <a:ext cx="8534400" cy="1507067"/>
          </a:xfrm>
        </p:spPr>
        <p:txBody>
          <a:bodyPr/>
          <a:lstStyle/>
          <a:p>
            <a:r>
              <a:rPr lang="en-AU" dirty="0"/>
              <a:t>Regular 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0823-B4D8-4232-A603-87D98288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68" y="1832945"/>
            <a:ext cx="8534400" cy="3933373"/>
          </a:xfrm>
        </p:spPr>
        <p:txBody>
          <a:bodyPr>
            <a:normAutofit/>
          </a:bodyPr>
          <a:lstStyle/>
          <a:p>
            <a:r>
              <a:rPr lang="en-AU" dirty="0"/>
              <a:t>Serverless</a:t>
            </a:r>
          </a:p>
          <a:p>
            <a:r>
              <a:rPr lang="en-AU" dirty="0"/>
              <a:t>Choice of language:  C#, </a:t>
            </a:r>
            <a:r>
              <a:rPr lang="en-AU" dirty="0" err="1"/>
              <a:t>Javascript</a:t>
            </a:r>
            <a:r>
              <a:rPr lang="en-AU" dirty="0"/>
              <a:t>, F#, Java, </a:t>
            </a:r>
            <a:r>
              <a:rPr lang="en-AU" dirty="0" err="1"/>
              <a:t>Powershell</a:t>
            </a:r>
            <a:r>
              <a:rPr lang="en-AU" dirty="0"/>
              <a:t>, Python, Typescript</a:t>
            </a:r>
          </a:p>
          <a:p>
            <a:r>
              <a:rPr lang="en-AU" dirty="0"/>
              <a:t>Small units of code / functionality</a:t>
            </a:r>
          </a:p>
          <a:p>
            <a:r>
              <a:rPr lang="en-AU" dirty="0"/>
              <a:t>Autoscaling</a:t>
            </a:r>
          </a:p>
          <a:p>
            <a:r>
              <a:rPr lang="en-AU" dirty="0"/>
              <a:t>Pay-per-use pricing model</a:t>
            </a:r>
          </a:p>
          <a:p>
            <a:r>
              <a:rPr lang="en-AU" dirty="0"/>
              <a:t>Input / output binding</a:t>
            </a:r>
          </a:p>
        </p:txBody>
      </p:sp>
    </p:spTree>
    <p:extLst>
      <p:ext uri="{BB962C8B-B14F-4D97-AF65-F5344CB8AC3E}">
        <p14:creationId xmlns:p14="http://schemas.microsoft.com/office/powerpoint/2010/main" val="214903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5282-ACA4-4E72-BC08-E251C754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5" y="4851125"/>
            <a:ext cx="10232604" cy="1507067"/>
          </a:xfrm>
        </p:spPr>
        <p:txBody>
          <a:bodyPr>
            <a:normAutofit/>
          </a:bodyPr>
          <a:lstStyle/>
          <a:p>
            <a:r>
              <a:rPr lang="en-AU" sz="3200" dirty="0"/>
              <a:t>Typical examples using 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4C62-9126-4C59-A5EA-C7842F0E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65" y="2956504"/>
            <a:ext cx="2845569" cy="815976"/>
          </a:xfrm>
        </p:spPr>
        <p:txBody>
          <a:bodyPr/>
          <a:lstStyle/>
          <a:p>
            <a:r>
              <a:rPr lang="en-AU" dirty="0"/>
              <a:t>Function fan out: </a:t>
            </a:r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828F1B90-79C6-42B0-AEB0-3D92C177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47" y="499808"/>
            <a:ext cx="7858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0762B4-685C-48C5-8F57-418C28A8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147" y="2439433"/>
            <a:ext cx="2353816" cy="185011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7E3ABD-1671-407A-809E-27CA796B65D1}"/>
              </a:ext>
            </a:extLst>
          </p:cNvPr>
          <p:cNvSpPr txBox="1">
            <a:spLocks/>
          </p:cNvSpPr>
          <p:nvPr/>
        </p:nvSpPr>
        <p:spPr>
          <a:xfrm>
            <a:off x="364665" y="944307"/>
            <a:ext cx="2845569" cy="81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Function chaining: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17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CD7-2939-4930-89A4-7F975AFC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93" y="288556"/>
            <a:ext cx="8534400" cy="1507067"/>
          </a:xfrm>
        </p:spPr>
        <p:txBody>
          <a:bodyPr/>
          <a:lstStyle/>
          <a:p>
            <a:r>
              <a:rPr lang="en-AU" dirty="0"/>
              <a:t>So what’s wrong with regular azure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2002-5096-4D46-B5D4-D3B12F58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14" y="1795623"/>
            <a:ext cx="8534400" cy="2145349"/>
          </a:xfrm>
        </p:spPr>
        <p:txBody>
          <a:bodyPr/>
          <a:lstStyle/>
          <a:p>
            <a:r>
              <a:rPr lang="en-AU" dirty="0"/>
              <a:t>Function chaining:</a:t>
            </a:r>
          </a:p>
          <a:p>
            <a:pPr lvl="1"/>
            <a:r>
              <a:rPr lang="en-AU" dirty="0"/>
              <a:t>How do we get progress status?</a:t>
            </a:r>
          </a:p>
          <a:p>
            <a:pPr lvl="1"/>
            <a:r>
              <a:rPr lang="en-AU" dirty="0"/>
              <a:t>How do we cancel the flow?  Restart flow on error?</a:t>
            </a:r>
          </a:p>
          <a:p>
            <a:pPr lvl="1"/>
            <a:r>
              <a:rPr lang="en-AU" dirty="0"/>
              <a:t>The logic of the work flow is distributed across our app.  Logic of workflow is not centralised.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6453E0-BDC0-4A84-979D-FEE517809A70}"/>
              </a:ext>
            </a:extLst>
          </p:cNvPr>
          <p:cNvSpPr txBox="1">
            <a:spLocks/>
          </p:cNvSpPr>
          <p:nvPr/>
        </p:nvSpPr>
        <p:spPr>
          <a:xfrm>
            <a:off x="562914" y="3940972"/>
            <a:ext cx="8534400" cy="214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Fan out:</a:t>
            </a:r>
          </a:p>
          <a:p>
            <a:pPr lvl="1"/>
            <a:r>
              <a:rPr lang="en-AU" dirty="0"/>
              <a:t>How do we get progress status?</a:t>
            </a:r>
          </a:p>
          <a:p>
            <a:pPr lvl="1"/>
            <a:r>
              <a:rPr lang="en-AU" dirty="0"/>
              <a:t>How do we cancel the flow? Restart flow on error?</a:t>
            </a:r>
          </a:p>
          <a:p>
            <a:pPr lvl="1"/>
            <a:r>
              <a:rPr lang="en-AU" dirty="0"/>
              <a:t>How do we fan-in and continue </a:t>
            </a:r>
            <a:r>
              <a:rPr lang="en-AU"/>
              <a:t>the flow?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1643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{AC5F9CBF-9EF4-4B95-86BD-738AFFFB1D05}tf02900771</Template>
  <TotalTime>51</TotalTime>
  <Words>163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Azure Durable Functions</vt:lpstr>
      <vt:lpstr>Regular Azure Functions</vt:lpstr>
      <vt:lpstr>Typical examples using azure functions</vt:lpstr>
      <vt:lpstr>So what’s wrong with regular azure functions?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Durable Functions</dc:title>
  <dc:creator>Nick Raphael</dc:creator>
  <cp:lastModifiedBy>Nick Raphael</cp:lastModifiedBy>
  <cp:revision>7</cp:revision>
  <dcterms:created xsi:type="dcterms:W3CDTF">2020-03-03T20:58:58Z</dcterms:created>
  <dcterms:modified xsi:type="dcterms:W3CDTF">2020-03-03T21:55:10Z</dcterms:modified>
</cp:coreProperties>
</file>