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80" r:id="rId20"/>
    <p:sldId id="275" r:id="rId21"/>
    <p:sldId id="277" r:id="rId22"/>
    <p:sldId id="279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BEB13E6-97B4-4435-951C-06BA71679E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044785-9524-4C2F-A23F-E4145A207456}" type="datetimeFigureOut">
              <a:rPr lang="en-US" smtClean="0"/>
              <a:t>5/25/2015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4 - Control Volumes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DiFilippo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2" y="31173"/>
            <a:ext cx="90144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" y="1901537"/>
            <a:ext cx="5686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/>
        </p:blipFill>
        <p:spPr bwMode="auto">
          <a:xfrm>
            <a:off x="180975" y="3449782"/>
            <a:ext cx="5534025" cy="58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936173"/>
            <a:ext cx="3190875" cy="3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1039"/>
            <a:ext cx="3276600" cy="4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5"/>
          <a:stretch/>
        </p:blipFill>
        <p:spPr bwMode="auto">
          <a:xfrm>
            <a:off x="685800" y="4630883"/>
            <a:ext cx="3429000" cy="22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28451" y="5227926"/>
            <a:ext cx="409253" cy="163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"/>
            <a:ext cx="4057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1" y="3740944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1" y="2521744"/>
            <a:ext cx="321412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24849" y="4960144"/>
                <a:ext cx="4856073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𝐶𝑉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49" y="4960144"/>
                <a:ext cx="4856073" cy="7377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12954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Turbines – power is generated as a result of gas or liquid passing through a set of blades attached to a shaft free to rotate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725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038442"/>
            <a:ext cx="5715000" cy="13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5610688" cy="2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91490"/>
            <a:ext cx="2286000" cy="309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199826"/>
            <a:ext cx="390525" cy="30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4"/>
          <a:stretch/>
        </p:blipFill>
        <p:spPr bwMode="auto">
          <a:xfrm>
            <a:off x="199748" y="3364961"/>
            <a:ext cx="5611613" cy="3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07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Compressor and Pumps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" y="4038600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" y="2772198"/>
            <a:ext cx="321412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19744" y="5260802"/>
                <a:ext cx="6073458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𝐶𝑉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44" y="5260802"/>
                <a:ext cx="6073458" cy="7377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12192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Compressors and pumps are devices in which work done on the substance flowing through them in order to change the state of the substance</a:t>
            </a:r>
          </a:p>
          <a:p>
            <a:r>
              <a:rPr lang="en-US" dirty="0" smtClean="0"/>
              <a:t>Compressor – substance is gas</a:t>
            </a:r>
          </a:p>
          <a:p>
            <a:r>
              <a:rPr lang="en-US" dirty="0" smtClean="0"/>
              <a:t>Pump – Substance is liquid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28" y="1445270"/>
            <a:ext cx="2905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8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" y="14056"/>
            <a:ext cx="9067800" cy="202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410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6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exchanger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exchangers are used in home heating and cooling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1" y="2391198"/>
            <a:ext cx="321412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3295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3"/>
          <a:stretch/>
        </p:blipFill>
        <p:spPr bwMode="auto">
          <a:xfrm>
            <a:off x="2776491" y="5454541"/>
            <a:ext cx="2438400" cy="47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" y="1"/>
            <a:ext cx="8831062" cy="24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69557"/>
            <a:ext cx="300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4440"/>
            <a:ext cx="7315200" cy="2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8"/>
          <a:stretch/>
        </p:blipFill>
        <p:spPr bwMode="auto">
          <a:xfrm>
            <a:off x="3439534" y="2469557"/>
            <a:ext cx="555206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34" y="2974382"/>
            <a:ext cx="555206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315836"/>
            <a:ext cx="5638799" cy="18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34" y="3581400"/>
            <a:ext cx="5643979" cy="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2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Throttling Device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Throttling Devices can reduce pressure by restricting a line which gas or liquid flows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28860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" y="4038600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" y="2772198"/>
            <a:ext cx="321412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5410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= h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56040"/>
            <a:ext cx="8839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824038"/>
            <a:ext cx="2667000" cy="298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824039"/>
            <a:ext cx="6172200" cy="102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90" y="2871696"/>
            <a:ext cx="622001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5"/>
          <a:stretch/>
        </p:blipFill>
        <p:spPr bwMode="auto">
          <a:xfrm>
            <a:off x="3027285" y="3205070"/>
            <a:ext cx="6187574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23085"/>
            <a:ext cx="2562097" cy="297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04" y="4213934"/>
            <a:ext cx="367264" cy="260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4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Analysis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993" y="1295400"/>
            <a:ext cx="2286000" cy="59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9993" y="1905000"/>
            <a:ext cx="4307559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6193" y="2743200"/>
            <a:ext cx="67493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793" y="3733800"/>
            <a:ext cx="771525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93" y="4648200"/>
            <a:ext cx="814233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t="80558"/>
          <a:stretch/>
        </p:blipFill>
        <p:spPr bwMode="auto">
          <a:xfrm>
            <a:off x="67749" y="5638800"/>
            <a:ext cx="7904046" cy="59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18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913910"/>
            <a:ext cx="32861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2771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28410"/>
            <a:ext cx="268827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255902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Rate Balance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2705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14" y="5257800"/>
            <a:ext cx="21050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25214" y="476385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Flow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153"/>
            <a:ext cx="90678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294991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0" y="4800600"/>
            <a:ext cx="7465096" cy="7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"/>
          <a:stretch/>
        </p:blipFill>
        <p:spPr bwMode="auto">
          <a:xfrm>
            <a:off x="609600" y="5572217"/>
            <a:ext cx="762392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4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228600"/>
            <a:ext cx="8991600" cy="149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1905000"/>
            <a:ext cx="373146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7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2663566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560"/>
            <a:ext cx="8214672" cy="163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209800"/>
            <a:ext cx="5943600" cy="86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96" y="3074356"/>
            <a:ext cx="604000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2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5591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743200"/>
            <a:ext cx="65055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5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286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304800"/>
            <a:ext cx="5514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7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Conservation of Mass Derivation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23988"/>
            <a:ext cx="4648200" cy="53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7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flows at steady state in a 3cm diameter pipe at 30 m/s. If the diameter is reduced to 2cm, what is the new speed in the pipe?</a:t>
            </a:r>
          </a:p>
          <a:p>
            <a:endParaRPr lang="en-US" dirty="0" smtClean="0"/>
          </a:p>
          <a:p>
            <a:r>
              <a:rPr lang="en-US" dirty="0" smtClean="0"/>
              <a:t>A piston is fitted into a 2-cm diameter water filled pipe and moves at 1.2cm/s. What is the volumetric flow rate of the water leaving the pipe?</a:t>
            </a:r>
          </a:p>
          <a:p>
            <a:r>
              <a:rPr lang="en-US" dirty="0" smtClean="0"/>
              <a:t>What is the mass flow rate of the water leaving the pipe?</a:t>
            </a:r>
          </a:p>
        </p:txBody>
      </p:sp>
    </p:spTree>
    <p:extLst>
      <p:ext uri="{BB962C8B-B14F-4D97-AF65-F5344CB8AC3E}">
        <p14:creationId xmlns:p14="http://schemas.microsoft.com/office/powerpoint/2010/main" val="24598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03829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599"/>
            <a:ext cx="3327718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99" y="1747839"/>
            <a:ext cx="5441322" cy="150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8" y="3219614"/>
            <a:ext cx="5200094" cy="91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83" y="4114800"/>
            <a:ext cx="5513928" cy="144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7" y="5557838"/>
            <a:ext cx="5212423" cy="84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0"/>
            <a:ext cx="7620000" cy="1143000"/>
          </a:xfrm>
        </p:spPr>
        <p:txBody>
          <a:bodyPr/>
          <a:lstStyle/>
          <a:p>
            <a:r>
              <a:rPr lang="en-US" dirty="0" smtClean="0"/>
              <a:t>Energy Balance Derivation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3" y="3539836"/>
            <a:ext cx="3581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13304"/>
            <a:ext cx="72294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2511136"/>
            <a:ext cx="7677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53878"/>
            <a:ext cx="3490912" cy="89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9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Rate Balance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" y="1524000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036332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Steady State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00"/>
            <a:ext cx="8291079" cy="108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Nozzle and Diffuser</a:t>
            </a:r>
          </a:p>
          <a:p>
            <a:r>
              <a:rPr lang="en-US" dirty="0" smtClean="0"/>
              <a:t>Turbines Compressors and Pumps</a:t>
            </a:r>
          </a:p>
          <a:p>
            <a:r>
              <a:rPr lang="en-US" dirty="0" smtClean="0"/>
              <a:t>Heat Exchanger</a:t>
            </a:r>
          </a:p>
          <a:p>
            <a:r>
              <a:rPr lang="en-US" dirty="0" smtClean="0"/>
              <a:t>Throttling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Nozzles and Diffusers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Nozzle – Velocity increases</a:t>
            </a:r>
          </a:p>
          <a:p>
            <a:r>
              <a:rPr lang="en-US" dirty="0" smtClean="0"/>
              <a:t>Diffuser – Velocity decreases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120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33500"/>
            <a:ext cx="125309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3733800"/>
            <a:ext cx="8305800" cy="10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" y="2562876"/>
            <a:ext cx="3214123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5" y="5257800"/>
            <a:ext cx="3095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17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1595</TotalTime>
  <Words>311</Words>
  <Application>Microsoft Office PowerPoint</Application>
  <PresentationFormat>On-screen Show (4:3)</PresentationFormat>
  <Paragraphs>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Chapter 4 - Control Volumes</vt:lpstr>
      <vt:lpstr>Conservation of Mass</vt:lpstr>
      <vt:lpstr>Conservation of Mass Derivation</vt:lpstr>
      <vt:lpstr>Examples </vt:lpstr>
      <vt:lpstr>PowerPoint Presentation</vt:lpstr>
      <vt:lpstr>Energy Balance Derivation</vt:lpstr>
      <vt:lpstr>Energy Rate Balance </vt:lpstr>
      <vt:lpstr>Steady State Applications</vt:lpstr>
      <vt:lpstr>Nozzles and Diffusers</vt:lpstr>
      <vt:lpstr>PowerPoint Presentation</vt:lpstr>
      <vt:lpstr>Turbines</vt:lpstr>
      <vt:lpstr>PowerPoint Presentation</vt:lpstr>
      <vt:lpstr>Compressor and Pumps</vt:lpstr>
      <vt:lpstr>PowerPoint Presentation</vt:lpstr>
      <vt:lpstr>Heat exchanger</vt:lpstr>
      <vt:lpstr>PowerPoint Presentation</vt:lpstr>
      <vt:lpstr>Throttling Device</vt:lpstr>
      <vt:lpstr>PowerPoint Presentation</vt:lpstr>
      <vt:lpstr>Transient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NMD</dc:creator>
  <cp:lastModifiedBy>NMD</cp:lastModifiedBy>
  <cp:revision>40</cp:revision>
  <dcterms:created xsi:type="dcterms:W3CDTF">2015-05-25T18:14:50Z</dcterms:created>
  <dcterms:modified xsi:type="dcterms:W3CDTF">2015-05-26T20:50:15Z</dcterms:modified>
</cp:coreProperties>
</file>