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AE56-CA29-491C-9920-6B1AB3E74A9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09D5-0C4F-4817-93B7-797A7BA7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1"/>
            <a:ext cx="5505450" cy="293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304800"/>
            <a:ext cx="5591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7599218" cy="111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3" y="6149253"/>
            <a:ext cx="7515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473969"/>
            <a:ext cx="74866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862137"/>
            <a:ext cx="35623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38325"/>
            <a:ext cx="34861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49" y="1947862"/>
            <a:ext cx="3289251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5840182"/>
            <a:ext cx="73533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3124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24" y="2231881"/>
            <a:ext cx="4286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8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1185"/>
            <a:ext cx="8839200" cy="165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201014"/>
            <a:ext cx="8923179" cy="6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Law of Thermodynamics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3627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"/>
          <a:stretch/>
        </p:blipFill>
        <p:spPr bwMode="auto">
          <a:xfrm>
            <a:off x="1295400" y="3782291"/>
            <a:ext cx="6210300" cy="237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4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of the 2</a:t>
            </a:r>
            <a:r>
              <a:rPr lang="en-US" baseline="30000" dirty="0" smtClean="0"/>
              <a:t>nd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Clausius</a:t>
            </a:r>
            <a:r>
              <a:rPr lang="en-US" dirty="0" smtClean="0"/>
              <a:t> – It is impossible for any system to operate in such a way that the sole result would be an energy transfer from a cooler to a hotter body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3886200" cy="339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of the 2</a:t>
            </a:r>
            <a:r>
              <a:rPr lang="en-US" baseline="30000" dirty="0" smtClean="0"/>
              <a:t>nd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Kelvin-Plank- </a:t>
            </a:r>
            <a:r>
              <a:rPr lang="en-US" sz="2400" i="1" dirty="0" smtClean="0"/>
              <a:t>It is impossible for any system to operate in a thermodynamic cycle and deliver a net amount of energy by work to its surroundings while receive energy by heat transfer from a single thermal reservoir.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3962400" cy="36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9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law with respect to two reservoirs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79135"/>
            <a:ext cx="6324600" cy="390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372100"/>
            <a:ext cx="5666558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law with respect to two reservoirs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375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Refrigeration and Heat Pumps</a:t>
            </a: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436" y="5562600"/>
            <a:ext cx="385863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619713"/>
            <a:ext cx="4038600" cy="70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5029200"/>
            <a:ext cx="38862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For Refrigeration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8600" y="5029200"/>
            <a:ext cx="38862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For Heat Pump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27" y="1634404"/>
            <a:ext cx="5577144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5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Kelvin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Reason:  </a:t>
            </a:r>
          </a:p>
          <a:p>
            <a:pPr marL="0" lvl="0" indent="0" algn="just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maximum thermal efficiency depends on the temperature of two reservoirs only</a:t>
            </a:r>
          </a:p>
          <a:p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514600"/>
            <a:ext cx="313594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93586" y="3890665"/>
            <a:ext cx="5987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To complete the definition of Kelvin temperature scale, assign the value of 273.16K to the temperature at the triple point of water.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029200"/>
            <a:ext cx="302402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48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Performance of Cycles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524000"/>
            <a:ext cx="6311793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3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inventor claims to have developed a power cycle capable of delivering a net work output of 410kJ for an energy input by heat transfer of 1000kJ. The system undergoing the cycle receives the heat transfer from hot gases at 500 K and discharges energy by heat transfer to the atmosphere at 300 K. Evaluate this </a:t>
            </a:r>
            <a:r>
              <a:rPr lang="en-US" dirty="0" err="1" smtClean="0"/>
              <a:t>clai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212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2nd Law of Thermodynamics</vt:lpstr>
      <vt:lpstr>Statements of the 2nd Law</vt:lpstr>
      <vt:lpstr>Statements of the 2nd Law</vt:lpstr>
      <vt:lpstr>2nd law with respect to two reservoirs</vt:lpstr>
      <vt:lpstr>2nd law with respect to two reservoirs</vt:lpstr>
      <vt:lpstr>The Kelvin Scale</vt:lpstr>
      <vt:lpstr>Maximum Performance of Cycles</vt:lpstr>
      <vt:lpstr>Example 5.1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16</cp:revision>
  <dcterms:created xsi:type="dcterms:W3CDTF">2015-05-28T14:37:00Z</dcterms:created>
  <dcterms:modified xsi:type="dcterms:W3CDTF">2015-05-28T21:28:34Z</dcterms:modified>
</cp:coreProperties>
</file>