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8" r:id="rId11"/>
    <p:sldId id="265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A754E-1A05-4B1C-8C05-1BA49E0FEC36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864A-A319-46BA-8CB9-9748D3E6C6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A754E-1A05-4B1C-8C05-1BA49E0FEC36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864A-A319-46BA-8CB9-9748D3E6C6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A754E-1A05-4B1C-8C05-1BA49E0FEC36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864A-A319-46BA-8CB9-9748D3E6C6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A754E-1A05-4B1C-8C05-1BA49E0FEC36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864A-A319-46BA-8CB9-9748D3E6C6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A754E-1A05-4B1C-8C05-1BA49E0FEC36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864A-A319-46BA-8CB9-9748D3E6C6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A754E-1A05-4B1C-8C05-1BA49E0FEC36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864A-A319-46BA-8CB9-9748D3E6C6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A754E-1A05-4B1C-8C05-1BA49E0FEC36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864A-A319-46BA-8CB9-9748D3E6C6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A754E-1A05-4B1C-8C05-1BA49E0FEC36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864A-A319-46BA-8CB9-9748D3E6C6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A754E-1A05-4B1C-8C05-1BA49E0FEC36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864A-A319-46BA-8CB9-9748D3E6C6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A754E-1A05-4B1C-8C05-1BA49E0FEC36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864A-A319-46BA-8CB9-9748D3E6C61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A754E-1A05-4B1C-8C05-1BA49E0FEC36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A864A-A319-46BA-8CB9-9748D3E6C61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C5A864A-A319-46BA-8CB9-9748D3E6C61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E9A754E-1A05-4B1C-8C05-1BA49E0FEC36}" type="datetimeFigureOut">
              <a:rPr lang="en-US" smtClean="0"/>
              <a:t>6/8/2015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8 Vapor Power System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Nick </a:t>
            </a:r>
            <a:r>
              <a:rPr lang="en-US" dirty="0" err="1" smtClean="0"/>
              <a:t>DiFilippo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9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724" y="1840669"/>
            <a:ext cx="3754515" cy="3283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4590241" y="1743507"/>
            <a:ext cx="3306446" cy="3128485"/>
            <a:chOff x="4618354" y="1600200"/>
            <a:chExt cx="3519488" cy="3309938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8354" y="1600200"/>
              <a:ext cx="3519488" cy="3309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4953000" y="2286000"/>
              <a:ext cx="3048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858000" y="2209800"/>
              <a:ext cx="3048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94808" y="3810000"/>
              <a:ext cx="3048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15200" y="3810000"/>
              <a:ext cx="3048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18354" y="3733800"/>
              <a:ext cx="334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53000" y="2209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58000" y="21336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67600" y="3810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4177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Feedwater</a:t>
            </a:r>
            <a:r>
              <a:rPr lang="en-US" dirty="0" smtClean="0"/>
              <a:t> Systems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676400"/>
            <a:ext cx="7899937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334000" y="1447800"/>
                <a:ext cx="1529458" cy="663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447800"/>
                <a:ext cx="1529458" cy="6635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94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12" y="1887568"/>
            <a:ext cx="7822096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en-US" dirty="0" smtClean="0"/>
              <a:t>Closed </a:t>
            </a:r>
            <a:r>
              <a:rPr lang="en-US" dirty="0" err="1" smtClean="0"/>
              <a:t>Feedwater</a:t>
            </a:r>
            <a:r>
              <a:rPr lang="en-US" dirty="0" smtClean="0"/>
              <a:t> Systems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38200" y="1235051"/>
                <a:ext cx="1529458" cy="663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7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35051"/>
                <a:ext cx="1529458" cy="6635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858" y="990600"/>
            <a:ext cx="472397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343400" y="990600"/>
            <a:ext cx="4795428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14858" y="990600"/>
            <a:ext cx="1300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Removing condensate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01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395289"/>
            <a:ext cx="8091487" cy="563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986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Ideal </a:t>
            </a:r>
            <a:r>
              <a:rPr lang="en-US" dirty="0" err="1" smtClean="0"/>
              <a:t>Rakine</a:t>
            </a:r>
            <a:r>
              <a:rPr lang="en-US" dirty="0" smtClean="0"/>
              <a:t> Cycle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285" y="1291115"/>
            <a:ext cx="3754515" cy="3283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4618354" y="1291115"/>
            <a:ext cx="3306446" cy="3128485"/>
            <a:chOff x="4618354" y="1600200"/>
            <a:chExt cx="3519488" cy="3309938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8354" y="1600200"/>
              <a:ext cx="3519488" cy="3309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4953000" y="2286000"/>
              <a:ext cx="3048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58000" y="2209800"/>
              <a:ext cx="3048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94808" y="3810000"/>
              <a:ext cx="3048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15200" y="3810000"/>
              <a:ext cx="3048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8354" y="3733800"/>
              <a:ext cx="334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53000" y="2209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58000" y="21336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67600" y="3810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52021" y="457436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Turbine (Q = 0)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2021" y="507000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Condenser(W = 0)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1206" y="55716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Pump(Q = 0)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1206" y="624292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Boiler(W = 0)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362200" y="4513991"/>
                <a:ext cx="2042482" cy="520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𝑊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𝑇𝑢𝑟𝑏𝑖𝑛𝑒</m:t>
                            </m:r>
                          </m:sub>
                        </m:sSub>
                      </m:num>
                      <m:den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e>
                        </m:acc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513991"/>
                <a:ext cx="2042482" cy="52001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2286000" y="5615881"/>
                <a:ext cx="3444276" cy="690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𝑃𝑢𝑚𝑝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615881"/>
                <a:ext cx="3444276" cy="69038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2362200" y="5003149"/>
                <a:ext cx="1781449" cy="659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003149"/>
                <a:ext cx="1781449" cy="65947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2286000" y="6158612"/>
                <a:ext cx="1667123" cy="659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6158612"/>
                <a:ext cx="1667123" cy="65947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220573" y="4575636"/>
                <a:ext cx="3074524" cy="679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573" y="4575636"/>
                <a:ext cx="3074524" cy="6790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6061020" y="5349314"/>
                <a:ext cx="1895519" cy="667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𝑏𝑤𝑟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020" y="5349314"/>
                <a:ext cx="1895519" cy="66742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11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0" grpId="0"/>
      <p:bldP spid="21" grpId="0"/>
      <p:bldP spid="16" grpId="0"/>
      <p:bldP spid="23" grpId="0"/>
      <p:bldP spid="24" grpId="0"/>
      <p:bldP spid="25" grpId="0"/>
      <p:bldP spid="17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35" y="29592"/>
            <a:ext cx="7620000" cy="1143000"/>
          </a:xfrm>
        </p:spPr>
        <p:txBody>
          <a:bodyPr/>
          <a:lstStyle/>
          <a:p>
            <a:r>
              <a:rPr lang="en-US" dirty="0" err="1" smtClean="0"/>
              <a:t>Rakine</a:t>
            </a:r>
            <a:r>
              <a:rPr lang="en-US" dirty="0" smtClean="0"/>
              <a:t> Cycle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066800"/>
            <a:ext cx="775096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76130"/>
            <a:ext cx="331470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5" y="533400"/>
            <a:ext cx="15430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92822" y="239494"/>
            <a:ext cx="290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Pressure | </a:t>
            </a:r>
            <a:r>
              <a:rPr lang="en-US" dirty="0" err="1" smtClean="0"/>
              <a:t>T_sat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494226" y="1895104"/>
            <a:ext cx="3777726" cy="4029075"/>
            <a:chOff x="4464634" y="2286000"/>
            <a:chExt cx="3777726" cy="4029075"/>
          </a:xfrm>
        </p:grpSpPr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1460" y="2286000"/>
              <a:ext cx="3390900" cy="402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634" y="2895600"/>
              <a:ext cx="390525" cy="3324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-76200" y="5709866"/>
            <a:ext cx="9067800" cy="1043359"/>
            <a:chOff x="-76200" y="5709866"/>
            <a:chExt cx="9067800" cy="1043359"/>
          </a:xfrm>
        </p:grpSpPr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142575"/>
              <a:ext cx="8991600" cy="61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6200" y="5709866"/>
              <a:ext cx="9067800" cy="397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6749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Deviations from Ideal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971800"/>
            <a:ext cx="4038600" cy="3532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70035" y="1268027"/>
                <a:ext cx="3366242" cy="1414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𝑡𝑢𝑟𝑏𝑖𝑛𝑒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̇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acc>
                                </m:num>
                                <m:den>
                                  <m:acc>
                                    <m:accPr>
                                      <m:chr m:val="̇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̇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num>
                                    <m:den>
                                      <m:acc>
                                        <m:accPr>
                                          <m:chr m:val="̇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</m:acc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35" y="1268027"/>
                <a:ext cx="3366242" cy="141442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176574" y="1371600"/>
                <a:ext cx="3120470" cy="1209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𝑝𝑢𝑚𝑝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̇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acc>
                                </m:num>
                                <m:den>
                                  <m:acc>
                                    <m:accPr>
                                      <m:chr m:val="̇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̇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num>
                                    <m:den>
                                      <m:acc>
                                        <m:accPr>
                                          <m:chr m:val="̇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</m:acc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574" y="1371600"/>
                <a:ext cx="3120470" cy="120924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91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7" y="11837"/>
            <a:ext cx="9144000" cy="1969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703897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181600"/>
            <a:ext cx="82962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43" y="5805762"/>
            <a:ext cx="83248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31" y="5583267"/>
            <a:ext cx="82200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009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varying pressures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52600"/>
            <a:ext cx="4015444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012641"/>
            <a:ext cx="4069174" cy="2375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9118" y="4575699"/>
            <a:ext cx="815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847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Reheat Cycle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0"/>
            <a:ext cx="6725177" cy="384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3524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"/>
            <a:ext cx="6858000" cy="1754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68789"/>
            <a:ext cx="3861288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97" y="5154519"/>
            <a:ext cx="83248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289241"/>
            <a:ext cx="2727423" cy="260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5592669"/>
            <a:ext cx="828832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068789"/>
            <a:ext cx="2594671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208" y="2051774"/>
            <a:ext cx="2557463" cy="266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524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1222</TotalTime>
  <Words>325</Words>
  <Application>Microsoft Office PowerPoint</Application>
  <PresentationFormat>On-screen Show (4:3)</PresentationFormat>
  <Paragraphs>33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Chapter 8 Vapor Power System </vt:lpstr>
      <vt:lpstr>PowerPoint Presentation</vt:lpstr>
      <vt:lpstr>The Ideal Rakine Cycle</vt:lpstr>
      <vt:lpstr>Rakine Cycle</vt:lpstr>
      <vt:lpstr>Deviations from Ideal</vt:lpstr>
      <vt:lpstr>PowerPoint Presentation</vt:lpstr>
      <vt:lpstr>Effects of varying pressures </vt:lpstr>
      <vt:lpstr>Ideal Reheat Cycle</vt:lpstr>
      <vt:lpstr>PowerPoint Presentation</vt:lpstr>
      <vt:lpstr>PowerPoint Presentation</vt:lpstr>
      <vt:lpstr>Open Feedwater Systems</vt:lpstr>
      <vt:lpstr>Closed Feedwater Systems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 Vapor Power System</dc:title>
  <dc:creator>NMD</dc:creator>
  <cp:lastModifiedBy>NMD</cp:lastModifiedBy>
  <cp:revision>30</cp:revision>
  <dcterms:created xsi:type="dcterms:W3CDTF">2015-06-08T23:12:43Z</dcterms:created>
  <dcterms:modified xsi:type="dcterms:W3CDTF">2015-06-09T19:35:21Z</dcterms:modified>
</cp:coreProperties>
</file>