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F5E2A-50AB-44CD-B5D5-7D984D2847D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09793-3292-41A6-AAE6-16523F67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CDDDAF-9F69-42F1-BCA9-6F7A0F0FF0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E033AF0-142B-4488-8BC5-ED59E8C16225}" type="datetimeFigureOut">
              <a:rPr lang="en-US" smtClean="0"/>
              <a:t>6/10/2015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Gas Power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DiFilippo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Turbine Power Plants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4513"/>
            <a:ext cx="71056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2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Standard </a:t>
            </a:r>
            <a:r>
              <a:rPr lang="en-US" dirty="0" err="1" smtClean="0"/>
              <a:t>Brayton</a:t>
            </a:r>
            <a:r>
              <a:rPr lang="en-US" dirty="0" smtClean="0"/>
              <a:t> Cycle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221" y="1458392"/>
            <a:ext cx="4971495" cy="273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1" y="4214812"/>
            <a:ext cx="1400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1" y="4900612"/>
            <a:ext cx="1257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6" y="5462587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7" y="6000148"/>
            <a:ext cx="14001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81" y="4529137"/>
            <a:ext cx="39528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68" y="5257198"/>
            <a:ext cx="2400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68" y="6028723"/>
            <a:ext cx="4095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62274"/>
            <a:ext cx="3197728" cy="292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4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7908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33623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6" y="4738687"/>
            <a:ext cx="4371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5" y="5083159"/>
            <a:ext cx="4305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6" y="5327342"/>
            <a:ext cx="4333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1" y="5545816"/>
            <a:ext cx="4295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05" y="5822041"/>
            <a:ext cx="332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7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Gas Turbine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2007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2428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7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857146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25908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  = 300K</a:t>
            </a:r>
          </a:p>
          <a:p>
            <a:r>
              <a:rPr lang="en-US" dirty="0" smtClean="0"/>
              <a:t>h1 = 300.19 kJ/kg</a:t>
            </a:r>
          </a:p>
          <a:p>
            <a:r>
              <a:rPr lang="en-US" dirty="0" smtClean="0"/>
              <a:t>Pr1 = 1.3860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25908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T2s  = 540K</a:t>
            </a:r>
          </a:p>
          <a:p>
            <a:r>
              <a:rPr lang="en-US" dirty="0" smtClean="0"/>
              <a:t>h2s = 544.24 kJ/kg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2s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15579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4118" y="2525126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  = 1300K</a:t>
            </a:r>
          </a:p>
          <a:p>
            <a:r>
              <a:rPr lang="en-US" dirty="0" smtClean="0"/>
              <a:t>h3 = 1395.97kJ/kg</a:t>
            </a:r>
          </a:p>
          <a:p>
            <a:r>
              <a:rPr lang="en-US" dirty="0" smtClean="0"/>
              <a:t>Pr3 = 330.9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3680534"/>
            <a:ext cx="3362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51720" y="2626311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T4s  = 720.2K</a:t>
            </a:r>
          </a:p>
          <a:p>
            <a:r>
              <a:rPr lang="en-US" dirty="0" smtClean="0"/>
              <a:t>h4s = 789.37 kJ/kg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1720" y="216911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4s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97813"/>
            <a:ext cx="3086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4038600"/>
            <a:ext cx="3171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6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Brayton</a:t>
            </a:r>
            <a:r>
              <a:rPr lang="en-US" dirty="0" smtClean="0"/>
              <a:t> With Regeneration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515" y="3810000"/>
            <a:ext cx="23336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234866"/>
            <a:ext cx="20859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0" y="1676400"/>
            <a:ext cx="5143870" cy="403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117299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T4&gt;T2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95287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3" y="3048000"/>
            <a:ext cx="3713168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6523" y="1959006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  = 300K</a:t>
            </a:r>
          </a:p>
          <a:p>
            <a:r>
              <a:rPr lang="en-US" dirty="0" smtClean="0"/>
              <a:t>h1 = 300.19 kJ/kg</a:t>
            </a:r>
          </a:p>
          <a:p>
            <a:r>
              <a:rPr lang="en-US" dirty="0" smtClean="0"/>
              <a:t>Pr1 = 1.3860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523" y="150180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3923" y="1959006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T2s  = 540K</a:t>
            </a:r>
          </a:p>
          <a:p>
            <a:r>
              <a:rPr lang="en-US" dirty="0" smtClean="0"/>
              <a:t>h2s = 544.24 kJ/kg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3923" y="150180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2s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5123" y="152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1041" y="1893332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  = 1300K</a:t>
            </a:r>
          </a:p>
          <a:p>
            <a:r>
              <a:rPr lang="en-US" dirty="0" smtClean="0"/>
              <a:t>h3 = 1395.97kJ/kg</a:t>
            </a:r>
          </a:p>
          <a:p>
            <a:r>
              <a:rPr lang="en-US" dirty="0" smtClean="0"/>
              <a:t>Pr3 = 330.9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8643" y="1994517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T4s  = 720.2K</a:t>
            </a:r>
          </a:p>
          <a:p>
            <a:r>
              <a:rPr lang="en-US" dirty="0" smtClean="0"/>
              <a:t>h4s = 789.37 kJ/kg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18643" y="15373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4s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1323" y="304208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6041" y="304208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8542" y="3411414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  = 853K</a:t>
            </a:r>
          </a:p>
          <a:p>
            <a:r>
              <a:rPr lang="en-US" dirty="0" smtClean="0"/>
              <a:t>h4 = 880.36 kJ/kg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1117" y="343303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  = 598K</a:t>
            </a:r>
          </a:p>
          <a:p>
            <a:r>
              <a:rPr lang="en-US" dirty="0" smtClean="0"/>
              <a:t>h2 = 605.39 kJ/kg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Brayton</a:t>
            </a:r>
            <a:r>
              <a:rPr lang="en-US" dirty="0" smtClean="0"/>
              <a:t> with Intercooling, Reheating and Regeneration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4772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05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Reheat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6031"/>
            <a:ext cx="278494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5342"/>
            <a:ext cx="54864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162800" cy="548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7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13965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120" y="457199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Spark Ignition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Compression Ignition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Compression Ratio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56" y="762552"/>
            <a:ext cx="3506444" cy="407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71800" y="119975"/>
                <a:ext cx="5493812" cy="665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𝑚𝑒𝑎𝑛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𝑒𝑓𝑓𝑒𝑐𝑡𝑖𝑣𝑒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𝑤𝑜𝑟𝑘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𝑜𝑛𝑒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𝑐𝑦𝑐𝑙𝑒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𝑑𝑖𝑠𝑝𝑙𝑎𝑐𝑒𝑚𝑒𝑛𝑡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𝑣𝑜𝑙𝑢𝑚𝑛𝑒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19975"/>
                <a:ext cx="5493812" cy="6655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90502"/>
            <a:ext cx="4671365" cy="221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3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1" y="0"/>
            <a:ext cx="7620000" cy="1143000"/>
          </a:xfrm>
        </p:spPr>
        <p:txBody>
          <a:bodyPr/>
          <a:lstStyle/>
          <a:p>
            <a:r>
              <a:rPr lang="en-US" dirty="0" smtClean="0"/>
              <a:t>Air Standard Otto Cycle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52" y="914400"/>
            <a:ext cx="541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004" y="4114800"/>
            <a:ext cx="512169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51" y="4800600"/>
            <a:ext cx="423070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2151" y="4800600"/>
            <a:ext cx="3657600" cy="61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6951" y="5514089"/>
            <a:ext cx="1524000" cy="50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23551" y="6172200"/>
            <a:ext cx="424474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016"/>
            <a:ext cx="31337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398266"/>
            <a:ext cx="31718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53004" y="1600200"/>
            <a:ext cx="737596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7902" y="3113473"/>
            <a:ext cx="634878" cy="2759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293222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2845" y="1600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639" y="129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88211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3051" y="122273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52151" y="2562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41"/>
          <a:stretch/>
        </p:blipFill>
        <p:spPr bwMode="auto">
          <a:xfrm>
            <a:off x="28575" y="76200"/>
            <a:ext cx="9115425" cy="250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4262"/>
            <a:ext cx="521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4038415"/>
            <a:ext cx="5305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02" y="4569495"/>
            <a:ext cx="5309864" cy="50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87" y="5181600"/>
            <a:ext cx="5289149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6" y="5715000"/>
            <a:ext cx="514072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05258" y="3605090"/>
            <a:ext cx="3566753" cy="210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24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Standard Diesel Cycle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41" y="5410200"/>
            <a:ext cx="757123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19200"/>
            <a:ext cx="5715000" cy="338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6511724"/>
            <a:ext cx="4222750" cy="2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133600" y="1447800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3657600"/>
            <a:ext cx="6635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14500" y="12631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45901" y="144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4008" y="31681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2600" y="1578746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65001" y="2710934"/>
            <a:ext cx="126199" cy="1011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1200" y="5029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Cold air standard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4327" y="510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Air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Otto and Diesel Cycle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339615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76400"/>
            <a:ext cx="3657600" cy="331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14303" cy="142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4371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9" y="2249472"/>
            <a:ext cx="4305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0" y="2638240"/>
            <a:ext cx="4381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98054"/>
            <a:ext cx="4333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" y="3810000"/>
            <a:ext cx="4381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1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Standard Dual Cycle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52589"/>
            <a:ext cx="7667625" cy="31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95400" y="1289344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96780" y="2179193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8000" y="3810000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77000" y="3602854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2362200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02515" y="1830280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34181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6300" y="110467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77000" y="156187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19372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20042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5" y="4757978"/>
            <a:ext cx="87915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9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56" y="171765"/>
            <a:ext cx="9067801" cy="142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" y="1447800"/>
            <a:ext cx="5410200" cy="257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6" y="3750950"/>
            <a:ext cx="4371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5" y="4095422"/>
            <a:ext cx="4305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1" y="4476422"/>
            <a:ext cx="4381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1" y="5105400"/>
            <a:ext cx="4305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5" y="5543550"/>
            <a:ext cx="433650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5" y="6096000"/>
            <a:ext cx="4373499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0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1003</TotalTime>
  <Words>184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Gas Power Systems</vt:lpstr>
      <vt:lpstr>PowerPoint Presentation</vt:lpstr>
      <vt:lpstr>Air Standard Otto Cycle</vt:lpstr>
      <vt:lpstr>PowerPoint Presentation</vt:lpstr>
      <vt:lpstr>Air Standard Diesel Cycle </vt:lpstr>
      <vt:lpstr>Comparison of Otto and Diesel Cycle</vt:lpstr>
      <vt:lpstr>PowerPoint Presentation</vt:lpstr>
      <vt:lpstr>Air Standard Dual Cycle</vt:lpstr>
      <vt:lpstr>PowerPoint Presentation</vt:lpstr>
      <vt:lpstr>Gas Turbine Power Plants</vt:lpstr>
      <vt:lpstr>Air Standard Brayton Cycle</vt:lpstr>
      <vt:lpstr>PowerPoint Presentation</vt:lpstr>
      <vt:lpstr>Actual Gas Turbine</vt:lpstr>
      <vt:lpstr>PowerPoint Presentation</vt:lpstr>
      <vt:lpstr>Brayton With Regeneration</vt:lpstr>
      <vt:lpstr>PowerPoint Presentation</vt:lpstr>
      <vt:lpstr>Brayton with Intercooling, Reheating and Regeneration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Power Systems</dc:title>
  <dc:creator>NMD</dc:creator>
  <cp:lastModifiedBy>NMD</cp:lastModifiedBy>
  <cp:revision>36</cp:revision>
  <dcterms:created xsi:type="dcterms:W3CDTF">2015-06-11T02:40:13Z</dcterms:created>
  <dcterms:modified xsi:type="dcterms:W3CDTF">2015-06-11T19:23:43Z</dcterms:modified>
</cp:coreProperties>
</file>