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59D-E388-F240-8738-E06DF4A8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38B33-BD82-A249-BB35-2F55126D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ED6C-889F-FE48-A435-C7B49D12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F808-9BA2-E448-A0D2-429CDB10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EA07-C54A-F340-B29B-E18C467A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074-799E-EF4D-9FC0-F12693E6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74F4-3697-AB4C-BB59-D1DA2149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8947-0BB6-4C4B-A984-6C9B5573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9E3A-7843-5A45-A6D4-B2FA987A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8919-5607-B247-A5B1-6C9EB63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891A0-BCA3-0440-8879-38C9E914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18BF-F6FE-AA47-A29B-242029B4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869E-D96F-FB43-B4FB-C825D047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8ED8-3D2C-D942-9944-CE5E5645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5959-41DD-2041-81E8-9A391079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6B41-5F59-764B-AED2-C8E31009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C85C-5B57-EC4C-9FC4-04DF7534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823D-3340-E54D-9745-5A95B36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3B76-A1D4-E34A-A530-7E1E01B8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6646-D7DD-A841-89E6-E91DF62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B44-4312-FC4A-B546-F828D224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698D-309B-9940-BF47-5D07D3F3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771F-941B-5941-8A99-48BF6751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008A-0788-E44B-8ADE-6441E24F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FF69-9D04-484F-84C1-23926AD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D1B0-F113-AB49-BFFA-1B5F2F5D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2DBC-3446-8448-8713-717ED8FC7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0C6B6-492F-B149-94F3-456009A3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5591-646D-8741-BD0D-17FCCB1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D176-3BEE-3C47-AAE8-C6B8B223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59DE-607A-F841-8B8E-17841D4F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39C3-FED6-5747-B213-1A922DCC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FF46-43A0-BC44-AC5B-81BCA25D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CEF-0420-E84B-9FFD-87E1FD379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74D44-063C-0843-984C-73F713EB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A19E3-FAAB-C64E-80AA-35C1C108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A68E4-6B29-894C-80EA-0822259C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CD61F-3CDB-CA40-A78C-1AB5B620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78A1E-C21D-7E42-887F-5C0D27A8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3FF9-D6BA-3442-90CE-00C8436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3C690-80BC-BA45-ABEC-D468660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76541-FB84-6A48-B634-E79E7DA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A1024-A32B-AE4D-BFCF-0440D7A9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0C5FC-451E-AB4A-9C3B-6014A8B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A3289-488E-6944-B184-5A919DA1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CDB1-ECA3-5B44-A253-EA5A9CA2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3FF-6A8E-BB41-925C-9C00C78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752B-8649-3E4E-99F7-1AC651AB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54D9-048B-4E4C-84EB-5CF56DB7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3CA3-E567-4B49-A8C8-177EAF05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7F44-F305-844B-ADA5-19455232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1A85-690E-DE4F-8E02-B1B6028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63DC-EDA5-1043-8A6D-D95BB113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A4BF6-8D6B-B841-A30E-D206917E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9A4C-0EA1-7945-B93E-2CF57ECC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C1C55-E482-134B-80D8-C23EE11F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5E9D-6172-4D40-B413-A6B88794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0DCB-F31A-684F-AD36-27CDCCC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62992-9552-E64B-9A55-3D7B8A52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B85-E504-0742-8436-A97230A9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791-776D-3641-81B2-6393A164C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9661-E1B6-F24D-994B-23C0EB6D6F9B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9CEA-2FB7-874A-B040-9F6BFD74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975B-21B3-1848-86ED-FB61F8DC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6D73-3384-4448-B607-E86395F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BA17-267D-9142-9181-A28ED05A4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46F8-92AF-C14C-9DC2-9340E62CB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F52F-7F63-F64B-9C6E-A9ECEC88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6" y="754744"/>
            <a:ext cx="11829143" cy="51368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" pitchFamily="2" charset="0"/>
              </a:rPr>
              <a:t>NAME_OF_FUNCTION </a:t>
            </a:r>
            <a:r>
              <a:rPr lang="en-US" sz="3600" dirty="0">
                <a:latin typeface="Courier" pitchFamily="2" charset="0"/>
              </a:rPr>
              <a:t>&lt;- function(</a:t>
            </a:r>
            <a:r>
              <a:rPr lang="en-US" sz="3600" b="1" dirty="0">
                <a:solidFill>
                  <a:srgbClr val="FF0000"/>
                </a:solidFill>
                <a:latin typeface="Courier" pitchFamily="2" charset="0"/>
              </a:rPr>
              <a:t>VARIABLES</a:t>
            </a:r>
            <a:r>
              <a:rPr lang="en-US" sz="3600" dirty="0">
                <a:latin typeface="Courier" pitchFamily="2" charset="0"/>
              </a:rPr>
              <a:t>){</a:t>
            </a:r>
            <a:br>
              <a:rPr lang="en-US" sz="3600" dirty="0">
                <a:latin typeface="Courier" pitchFamily="2" charset="0"/>
              </a:rPr>
            </a:br>
            <a:br>
              <a:rPr lang="en-US" sz="3600" dirty="0">
                <a:latin typeface="Courier" pitchFamily="2" charset="0"/>
              </a:rPr>
            </a:br>
            <a:r>
              <a:rPr lang="en-US" sz="3600" b="1" dirty="0">
                <a:solidFill>
                  <a:srgbClr val="FF0000"/>
                </a:solidFill>
                <a:latin typeface="Courier" pitchFamily="2" charset="0"/>
              </a:rPr>
              <a:t>CODE_HERE</a:t>
            </a:r>
            <a:br>
              <a:rPr lang="en-US" sz="3600" dirty="0">
                <a:latin typeface="Courier" pitchFamily="2" charset="0"/>
              </a:rPr>
            </a:b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return(</a:t>
            </a:r>
            <a:r>
              <a:rPr lang="en-US" sz="3600" b="1" dirty="0">
                <a:solidFill>
                  <a:srgbClr val="FF0000"/>
                </a:solidFill>
                <a:latin typeface="Courier" pitchFamily="2" charset="0"/>
              </a:rPr>
              <a:t>OUTPUT_OF_FUNCTION</a:t>
            </a:r>
            <a:r>
              <a:rPr lang="en-US" sz="3600" dirty="0">
                <a:latin typeface="Courier" pitchFamily="2" charset="0"/>
              </a:rPr>
              <a:t>)</a:t>
            </a:r>
            <a:br>
              <a:rPr lang="en-US" sz="3600" dirty="0">
                <a:latin typeface="Courier" pitchFamily="2" charset="0"/>
              </a:rPr>
            </a:b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8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36A-002E-4C4B-9808-A6FC90C4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EEB2-A7C3-0747-BD36-5CD74B0E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</a:t>
            </a:r>
            <a:r>
              <a:rPr lang="en-US"/>
              <a:t>(arguments)</a:t>
            </a:r>
          </a:p>
        </p:txBody>
      </p:sp>
    </p:spTree>
    <p:extLst>
      <p:ext uri="{BB962C8B-B14F-4D97-AF65-F5344CB8AC3E}">
        <p14:creationId xmlns:p14="http://schemas.microsoft.com/office/powerpoint/2010/main" val="29449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32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NAME_OF_FUNCTION &lt;- function(VARIABLES){  CODE_HERE  return(OUTPUT_OF_FUNCTION)  }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Riches</dc:creator>
  <cp:lastModifiedBy>Nick Riches</cp:lastModifiedBy>
  <cp:revision>2</cp:revision>
  <dcterms:created xsi:type="dcterms:W3CDTF">2022-01-07T15:52:53Z</dcterms:created>
  <dcterms:modified xsi:type="dcterms:W3CDTF">2022-01-10T20:25:19Z</dcterms:modified>
</cp:coreProperties>
</file>