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6C38-D325-4F52-9F12-3FC5CD4647D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A40E-41E0-4B31-A18C-3AA92A657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6C38-D325-4F52-9F12-3FC5CD4647D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A40E-41E0-4B31-A18C-3AA92A657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1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6C38-D325-4F52-9F12-3FC5CD4647D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A40E-41E0-4B31-A18C-3AA92A657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1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6C38-D325-4F52-9F12-3FC5CD4647D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A40E-41E0-4B31-A18C-3AA92A657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59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6C38-D325-4F52-9F12-3FC5CD4647D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A40E-41E0-4B31-A18C-3AA92A657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0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6C38-D325-4F52-9F12-3FC5CD4647D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A40E-41E0-4B31-A18C-3AA92A657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6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6C38-D325-4F52-9F12-3FC5CD4647D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A40E-41E0-4B31-A18C-3AA92A657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9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6C38-D325-4F52-9F12-3FC5CD4647D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A40E-41E0-4B31-A18C-3AA92A657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22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6C38-D325-4F52-9F12-3FC5CD4647D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A40E-41E0-4B31-A18C-3AA92A657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6C38-D325-4F52-9F12-3FC5CD4647D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A40E-41E0-4B31-A18C-3AA92A657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47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6C38-D325-4F52-9F12-3FC5CD4647D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A40E-41E0-4B31-A18C-3AA92A657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19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F6C38-D325-4F52-9F12-3FC5CD4647D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A40E-41E0-4B31-A18C-3AA92A657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67395" y="556953"/>
            <a:ext cx="3042459" cy="690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effectLst/>
              </a:rPr>
              <a:t>​ 基础部分</a:t>
            </a:r>
            <a:r>
              <a:rPr lang="zh-CN" altLang="en-US" sz="1100" b="1" dirty="0" smtClean="0"/>
              <a:t/>
            </a:r>
            <a:br>
              <a:rPr lang="zh-CN" altLang="en-US" sz="1100" b="1" dirty="0" smtClean="0"/>
            </a:br>
            <a:endParaRPr lang="zh-CN" altLang="en-US" sz="1100" dirty="0" smtClean="0"/>
          </a:p>
          <a:p>
            <a:r>
              <a:rPr lang="en-US" altLang="zh-CN" sz="1100" b="1" dirty="0" smtClean="0"/>
              <a:t>1.</a:t>
            </a:r>
            <a:r>
              <a:rPr lang="zh-CN" altLang="en-US" sz="1100" b="1" dirty="0" smtClean="0"/>
              <a:t>泳帽的作用有哪些？</a:t>
            </a:r>
            <a:endParaRPr lang="en-US" altLang="zh-CN" sz="1100" b="1" dirty="0" smtClean="0"/>
          </a:p>
          <a:p>
            <a:endParaRPr lang="en-US" altLang="zh-CN" sz="1100" dirty="0" smtClean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zh-CN" altLang="en-US" sz="1100" dirty="0" smtClean="0"/>
              <a:t>保护头发 </a:t>
            </a:r>
            <a:endParaRPr lang="en-US" altLang="zh-CN" sz="1100" dirty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zh-CN" altLang="en-US" sz="1100" dirty="0" smtClean="0"/>
              <a:t>减小阻力 </a:t>
            </a:r>
            <a:endParaRPr lang="en-US" altLang="zh-CN" sz="1100" dirty="0" smtClean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zh-CN" altLang="en-US" sz="1100" dirty="0" smtClean="0"/>
              <a:t>利于救援</a:t>
            </a:r>
            <a:endParaRPr lang="en-US" altLang="zh-CN" sz="1100" dirty="0" smtClean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zh-CN" altLang="en-US" sz="1100" dirty="0" smtClean="0"/>
              <a:t>保护头部</a:t>
            </a:r>
          </a:p>
          <a:p>
            <a:r>
              <a:rPr lang="zh-CN" altLang="en-US" sz="1100" dirty="0" smtClean="0"/>
              <a:t/>
            </a:r>
            <a:br>
              <a:rPr lang="zh-CN" altLang="en-US" sz="1100" dirty="0" smtClean="0"/>
            </a:br>
            <a:endParaRPr lang="zh-CN" altLang="en-US" sz="1100" dirty="0" smtClean="0"/>
          </a:p>
          <a:p>
            <a:r>
              <a:rPr lang="en-US" altLang="zh-CN" sz="1100" b="1" dirty="0" smtClean="0"/>
              <a:t>2.</a:t>
            </a:r>
            <a:r>
              <a:rPr lang="zh-CN" altLang="en-US" sz="1100" b="1" dirty="0" smtClean="0"/>
              <a:t>呼吸管包括哪几种？</a:t>
            </a:r>
            <a:endParaRPr lang="en-US" altLang="zh-CN" sz="1100" b="1" dirty="0"/>
          </a:p>
          <a:p>
            <a:endParaRPr lang="en-US" altLang="zh-CN" sz="1100" dirty="0" smtClean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zh-CN" altLang="en-US" sz="1100" dirty="0" smtClean="0"/>
              <a:t>湿式</a:t>
            </a:r>
            <a:endParaRPr lang="en-US" altLang="zh-CN" sz="1100" dirty="0" smtClean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zh-CN" altLang="en-US" sz="1100" dirty="0" smtClean="0"/>
              <a:t>半湿式 </a:t>
            </a:r>
            <a:endParaRPr lang="en-US" altLang="zh-CN" sz="1100" dirty="0" smtClean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zh-CN" altLang="en-US" sz="1100" dirty="0" smtClean="0"/>
              <a:t>半干式 </a:t>
            </a:r>
            <a:endParaRPr lang="en-US" altLang="zh-CN" sz="1100" dirty="0" smtClean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zh-CN" altLang="en-US" sz="1100" dirty="0" smtClean="0"/>
              <a:t>全干式</a:t>
            </a:r>
          </a:p>
          <a:p>
            <a:r>
              <a:rPr lang="zh-CN" altLang="en-US" sz="1100" dirty="0" smtClean="0"/>
              <a:t/>
            </a:r>
            <a:br>
              <a:rPr lang="zh-CN" altLang="en-US" sz="1100" dirty="0" smtClean="0"/>
            </a:br>
            <a:endParaRPr lang="zh-CN" altLang="en-US" sz="1100" dirty="0" smtClean="0"/>
          </a:p>
          <a:p>
            <a:r>
              <a:rPr lang="en-US" altLang="zh-CN" sz="1100" b="1" dirty="0"/>
              <a:t>3</a:t>
            </a:r>
            <a:r>
              <a:rPr lang="en-US" altLang="zh-CN" sz="1100" b="1" dirty="0" smtClean="0"/>
              <a:t>.</a:t>
            </a:r>
            <a:r>
              <a:rPr lang="zh-CN" altLang="en-US" sz="1100" b="1" dirty="0" smtClean="0"/>
              <a:t>救生衣有哪几种常见样式？</a:t>
            </a:r>
            <a:endParaRPr lang="en-US" altLang="zh-CN" sz="1100" b="1" dirty="0" smtClean="0"/>
          </a:p>
          <a:p>
            <a:pPr marL="171450" indent="-171450">
              <a:buFont typeface="Wingdings" panose="05000000000000000000" pitchFamily="2" charset="2"/>
              <a:buChar char="p"/>
            </a:pPr>
            <a:endParaRPr lang="zh-CN" altLang="en-US" sz="1100" dirty="0" smtClean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zh-CN" altLang="en-US" sz="1100" dirty="0" smtClean="0"/>
              <a:t>背心式</a:t>
            </a:r>
            <a:endParaRPr lang="en-US" altLang="zh-CN" sz="1100" dirty="0" smtClean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zh-CN" altLang="en-US" sz="1100" dirty="0" smtClean="0"/>
              <a:t>脖挂式</a:t>
            </a:r>
            <a:endParaRPr lang="en-US" altLang="zh-CN" sz="1100" dirty="0" smtClean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zh-CN" altLang="en-US" sz="1100" dirty="0" smtClean="0"/>
              <a:t>腰挂式 </a:t>
            </a:r>
            <a:endParaRPr lang="en-US" altLang="zh-CN" sz="1100" dirty="0" smtClean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zh-CN" altLang="en-US" sz="1100" dirty="0" smtClean="0"/>
              <a:t>腰包式 </a:t>
            </a:r>
            <a:br>
              <a:rPr lang="zh-CN" altLang="en-US" sz="1100" dirty="0" smtClean="0"/>
            </a:br>
            <a:endParaRPr lang="en-US" altLang="zh-CN" sz="1100" dirty="0" smtClean="0"/>
          </a:p>
          <a:p>
            <a:endParaRPr lang="zh-CN" altLang="en-US" sz="1100" dirty="0" smtClean="0"/>
          </a:p>
          <a:p>
            <a:r>
              <a:rPr lang="en-US" altLang="zh-CN" sz="1100" b="1" dirty="0" smtClean="0"/>
              <a:t>4.</a:t>
            </a:r>
            <a:r>
              <a:rPr lang="zh-CN" altLang="en-US" sz="1100" b="1" dirty="0" smtClean="0"/>
              <a:t>如何挑选游泳圈？</a:t>
            </a:r>
          </a:p>
          <a:p>
            <a:endParaRPr lang="en-US" altLang="zh-CN" sz="1100" dirty="0" smtClean="0"/>
          </a:p>
          <a:p>
            <a:endParaRPr lang="zh-CN" altLang="en-US" sz="1100" dirty="0" smtClean="0"/>
          </a:p>
          <a:p>
            <a:r>
              <a:rPr lang="en-US" altLang="zh-CN" sz="1100" b="1" dirty="0" smtClean="0"/>
              <a:t>5.</a:t>
            </a:r>
            <a:r>
              <a:rPr lang="zh-CN" altLang="en-US" sz="1100" b="1" dirty="0" smtClean="0"/>
              <a:t>憋气的注意事项有哪些？</a:t>
            </a:r>
          </a:p>
          <a:p>
            <a:r>
              <a:rPr lang="zh-CN" altLang="en-US" sz="1100" dirty="0" smtClean="0"/>
              <a:t/>
            </a:r>
            <a:br>
              <a:rPr lang="zh-CN" altLang="en-US" sz="1100" dirty="0" smtClean="0"/>
            </a:br>
            <a:endParaRPr lang="zh-CN" altLang="en-US" sz="1100" dirty="0" smtClean="0"/>
          </a:p>
          <a:p>
            <a:r>
              <a:rPr lang="en-US" altLang="zh-CN" sz="1100" b="1" dirty="0" smtClean="0"/>
              <a:t>6.</a:t>
            </a:r>
            <a:r>
              <a:rPr lang="zh-CN" altLang="en-US" sz="1100" b="1" dirty="0" smtClean="0"/>
              <a:t>换气的技巧？</a:t>
            </a:r>
            <a:r>
              <a:rPr lang="zh-CN" altLang="en-US" sz="1100" dirty="0" smtClean="0"/>
              <a:t/>
            </a:r>
            <a:br>
              <a:rPr lang="zh-CN" altLang="en-US" sz="1100" dirty="0" smtClean="0"/>
            </a:br>
            <a:endParaRPr lang="en-US" altLang="zh-CN" sz="1100" dirty="0" smtClean="0"/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	</a:t>
            </a:r>
            <a:endParaRPr lang="zh-CN" altLang="en-US" sz="1100" dirty="0" smtClean="0"/>
          </a:p>
          <a:p>
            <a:r>
              <a:rPr lang="zh-CN" altLang="en-US" sz="1100" dirty="0" smtClean="0"/>
              <a:t>    ​</a:t>
            </a:r>
          </a:p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3970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Office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Swimming</dc:creator>
  <cp:lastModifiedBy>Swimming</cp:lastModifiedBy>
  <cp:revision>3</cp:revision>
  <dcterms:created xsi:type="dcterms:W3CDTF">2019-03-23T11:35:41Z</dcterms:created>
  <dcterms:modified xsi:type="dcterms:W3CDTF">2019-03-23T11:50:29Z</dcterms:modified>
</cp:coreProperties>
</file>