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62" r:id="rId3"/>
    <p:sldId id="258" r:id="rId4"/>
    <p:sldId id="259" r:id="rId5"/>
    <p:sldId id="260" r:id="rId6"/>
    <p:sldId id="261" r:id="rId7"/>
    <p:sldId id="266" r:id="rId8"/>
    <p:sldId id="267" r:id="rId9"/>
    <p:sldId id="268" r:id="rId10"/>
    <p:sldId id="264" r:id="rId11"/>
    <p:sldId id="263" r:id="rId12"/>
    <p:sldId id="257" r:id="rId13"/>
    <p:sldId id="265" r:id="rId14"/>
    <p:sldId id="270" r:id="rId15"/>
    <p:sldId id="271" r:id="rId16"/>
    <p:sldId id="269"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5" autoAdjust="0"/>
    <p:restoredTop sz="94660"/>
  </p:normalViewPr>
  <p:slideViewPr>
    <p:cSldViewPr snapToGrid="0" snapToObjects="1">
      <p:cViewPr>
        <p:scale>
          <a:sx n="95" d="100"/>
          <a:sy n="95" d="100"/>
        </p:scale>
        <p:origin x="-90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504AB-F742-9446-9C7F-4F19518F10D2}" type="datetimeFigureOut">
              <a:rPr lang="en-US" smtClean="0"/>
              <a:t>12/10/13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B2F01-B3D9-DA4C-B670-1BC1FBE6E8A9}" type="slidenum">
              <a:rPr lang="en-US" smtClean="0"/>
              <a:t>‹#›</a:t>
            </a:fld>
            <a:endParaRPr lang="en-US"/>
          </a:p>
        </p:txBody>
      </p:sp>
    </p:spTree>
    <p:extLst>
      <p:ext uri="{BB962C8B-B14F-4D97-AF65-F5344CB8AC3E}">
        <p14:creationId xmlns:p14="http://schemas.microsoft.com/office/powerpoint/2010/main" val="30476481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Savage State</a:t>
            </a:r>
            <a:endParaRPr lang="en-US" dirty="0"/>
          </a:p>
        </p:txBody>
      </p:sp>
      <p:sp>
        <p:nvSpPr>
          <p:cNvPr id="4" name="Slide Number Placeholder 3"/>
          <p:cNvSpPr>
            <a:spLocks noGrp="1"/>
          </p:cNvSpPr>
          <p:nvPr>
            <p:ph type="sldNum" sz="quarter" idx="10"/>
          </p:nvPr>
        </p:nvSpPr>
        <p:spPr/>
        <p:txBody>
          <a:bodyPr/>
          <a:lstStyle/>
          <a:p>
            <a:fld id="{7D3B2F01-B3D9-DA4C-B670-1BC1FBE6E8A9}" type="slidenum">
              <a:rPr lang="en-US" smtClean="0"/>
              <a:t>3</a:t>
            </a:fld>
            <a:endParaRPr lang="en-US"/>
          </a:p>
        </p:txBody>
      </p:sp>
    </p:spTree>
    <p:extLst>
      <p:ext uri="{BB962C8B-B14F-4D97-AF65-F5344CB8AC3E}">
        <p14:creationId xmlns:p14="http://schemas.microsoft.com/office/powerpoint/2010/main" val="228348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Pastoral,</a:t>
            </a:r>
            <a:r>
              <a:rPr lang="en-US" baseline="0" dirty="0" smtClean="0"/>
              <a:t> Agrarian State</a:t>
            </a:r>
            <a:endParaRPr lang="en-US" dirty="0"/>
          </a:p>
        </p:txBody>
      </p:sp>
      <p:sp>
        <p:nvSpPr>
          <p:cNvPr id="4" name="Slide Number Placeholder 3"/>
          <p:cNvSpPr>
            <a:spLocks noGrp="1"/>
          </p:cNvSpPr>
          <p:nvPr>
            <p:ph type="sldNum" sz="quarter" idx="10"/>
          </p:nvPr>
        </p:nvSpPr>
        <p:spPr/>
        <p:txBody>
          <a:bodyPr/>
          <a:lstStyle/>
          <a:p>
            <a:fld id="{7D3B2F01-B3D9-DA4C-B670-1BC1FBE6E8A9}" type="slidenum">
              <a:rPr lang="en-US" smtClean="0"/>
              <a:t>4</a:t>
            </a:fld>
            <a:endParaRPr lang="en-US"/>
          </a:p>
        </p:txBody>
      </p:sp>
    </p:spTree>
    <p:extLst>
      <p:ext uri="{BB962C8B-B14F-4D97-AF65-F5344CB8AC3E}">
        <p14:creationId xmlns:p14="http://schemas.microsoft.com/office/powerpoint/2010/main" val="26423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Consumption</a:t>
            </a:r>
            <a:endParaRPr lang="en-US" dirty="0"/>
          </a:p>
        </p:txBody>
      </p:sp>
      <p:sp>
        <p:nvSpPr>
          <p:cNvPr id="4" name="Slide Number Placeholder 3"/>
          <p:cNvSpPr>
            <a:spLocks noGrp="1"/>
          </p:cNvSpPr>
          <p:nvPr>
            <p:ph type="sldNum" sz="quarter" idx="10"/>
          </p:nvPr>
        </p:nvSpPr>
        <p:spPr/>
        <p:txBody>
          <a:bodyPr/>
          <a:lstStyle/>
          <a:p>
            <a:fld id="{7D3B2F01-B3D9-DA4C-B670-1BC1FBE6E8A9}" type="slidenum">
              <a:rPr lang="en-US" smtClean="0"/>
              <a:t>5</a:t>
            </a:fld>
            <a:endParaRPr lang="en-US"/>
          </a:p>
        </p:txBody>
      </p:sp>
    </p:spTree>
    <p:extLst>
      <p:ext uri="{BB962C8B-B14F-4D97-AF65-F5344CB8AC3E}">
        <p14:creationId xmlns:p14="http://schemas.microsoft.com/office/powerpoint/2010/main" val="1250537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Destruction</a:t>
            </a:r>
            <a:endParaRPr lang="en-US" dirty="0"/>
          </a:p>
        </p:txBody>
      </p:sp>
      <p:sp>
        <p:nvSpPr>
          <p:cNvPr id="4" name="Slide Number Placeholder 3"/>
          <p:cNvSpPr>
            <a:spLocks noGrp="1"/>
          </p:cNvSpPr>
          <p:nvPr>
            <p:ph type="sldNum" sz="quarter" idx="10"/>
          </p:nvPr>
        </p:nvSpPr>
        <p:spPr/>
        <p:txBody>
          <a:bodyPr/>
          <a:lstStyle/>
          <a:p>
            <a:fld id="{7D3B2F01-B3D9-DA4C-B670-1BC1FBE6E8A9}" type="slidenum">
              <a:rPr lang="en-US" smtClean="0"/>
              <a:t>6</a:t>
            </a:fld>
            <a:endParaRPr lang="en-US"/>
          </a:p>
        </p:txBody>
      </p:sp>
    </p:spTree>
    <p:extLst>
      <p:ext uri="{BB962C8B-B14F-4D97-AF65-F5344CB8AC3E}">
        <p14:creationId xmlns:p14="http://schemas.microsoft.com/office/powerpoint/2010/main" val="1033268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Desolation</a:t>
            </a:r>
            <a:endParaRPr lang="en-US" dirty="0"/>
          </a:p>
        </p:txBody>
      </p:sp>
      <p:sp>
        <p:nvSpPr>
          <p:cNvPr id="4" name="Slide Number Placeholder 3"/>
          <p:cNvSpPr>
            <a:spLocks noGrp="1"/>
          </p:cNvSpPr>
          <p:nvPr>
            <p:ph type="sldNum" sz="quarter" idx="10"/>
          </p:nvPr>
        </p:nvSpPr>
        <p:spPr/>
        <p:txBody>
          <a:bodyPr/>
          <a:lstStyle/>
          <a:p>
            <a:fld id="{7D3B2F01-B3D9-DA4C-B670-1BC1FBE6E8A9}" type="slidenum">
              <a:rPr lang="en-US" smtClean="0"/>
              <a:t>7</a:t>
            </a:fld>
            <a:endParaRPr lang="en-US"/>
          </a:p>
        </p:txBody>
      </p:sp>
    </p:spTree>
    <p:extLst>
      <p:ext uri="{BB962C8B-B14F-4D97-AF65-F5344CB8AC3E}">
        <p14:creationId xmlns:p14="http://schemas.microsoft.com/office/powerpoint/2010/main" val="182347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0EFB9AA-55C7-2F4C-83D2-EBEB7C81D2A3}"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FB9AA-55C7-2F4C-83D2-EBEB7C81D2A3}"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71B69-5659-B64E-9D6B-96221552991D}"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0EFB9AA-55C7-2F4C-83D2-EBEB7C81D2A3}"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0EFB9AA-55C7-2F4C-83D2-EBEB7C81D2A3}"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0EFB9AA-55C7-2F4C-83D2-EBEB7C81D2A3}"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0EFB9AA-55C7-2F4C-83D2-EBEB7C81D2A3}"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71B69-5659-B64E-9D6B-96221552991D}"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EFB9AA-55C7-2F4C-83D2-EBEB7C81D2A3}"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0EFB9AA-55C7-2F4C-83D2-EBEB7C81D2A3}"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0EFB9AA-55C7-2F4C-83D2-EBEB7C81D2A3}" type="datetimeFigureOut">
              <a:rPr lang="en-US" smtClean="0"/>
              <a:t>12/10/13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0EFB9AA-55C7-2F4C-83D2-EBEB7C81D2A3}" type="datetimeFigureOut">
              <a:rPr lang="en-US" smtClean="0"/>
              <a:t>12/10/13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FB9AA-55C7-2F4C-83D2-EBEB7C81D2A3}" type="datetimeFigureOut">
              <a:rPr lang="en-US" smtClean="0"/>
              <a:t>12/10/13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FB9AA-55C7-2F4C-83D2-EBEB7C81D2A3}"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71B69-5659-B64E-9D6B-9622155299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80EFB9AA-55C7-2F4C-83D2-EBEB7C81D2A3}" type="datetimeFigureOut">
              <a:rPr lang="en-US" smtClean="0"/>
              <a:t>12/10/13</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06471B69-5659-B64E-9D6B-9622155299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rtrenewal.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484" y="1523999"/>
            <a:ext cx="8171634" cy="1724867"/>
          </a:xfrm>
        </p:spPr>
        <p:txBody>
          <a:bodyPr/>
          <a:lstStyle/>
          <a:p>
            <a:r>
              <a:rPr lang="en-US" dirty="0" smtClean="0"/>
              <a:t>Not as the world gives…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0138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6873" y="3004023"/>
            <a:ext cx="7984678" cy="1508105"/>
          </a:xfrm>
          <a:prstGeom prst="rect">
            <a:avLst/>
          </a:prstGeom>
          <a:noFill/>
        </p:spPr>
        <p:txBody>
          <a:bodyPr wrap="none" rtlCol="0">
            <a:spAutoFit/>
          </a:bodyPr>
          <a:lstStyle/>
          <a:p>
            <a:r>
              <a:rPr lang="en-US" sz="3200" dirty="0" smtClean="0"/>
              <a:t>Sing, O goddess, the anger of Achilles…</a:t>
            </a:r>
          </a:p>
          <a:p>
            <a:endParaRPr lang="en-US" sz="3200" dirty="0" smtClean="0"/>
          </a:p>
          <a:p>
            <a:r>
              <a:rPr lang="en-US" sz="2800" dirty="0" smtClean="0"/>
              <a:t>- The Iliad</a:t>
            </a:r>
            <a:endParaRPr lang="en-US" sz="2800" dirty="0"/>
          </a:p>
        </p:txBody>
      </p:sp>
    </p:spTree>
    <p:extLst>
      <p:ext uri="{BB962C8B-B14F-4D97-AF65-F5344CB8AC3E}">
        <p14:creationId xmlns:p14="http://schemas.microsoft.com/office/powerpoint/2010/main" val="25950051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948" y="453445"/>
            <a:ext cx="8558753" cy="5693867"/>
          </a:xfrm>
          <a:prstGeom prst="rect">
            <a:avLst/>
          </a:prstGeom>
          <a:noFill/>
        </p:spPr>
        <p:txBody>
          <a:bodyPr wrap="none" rtlCol="0">
            <a:spAutoFit/>
          </a:bodyPr>
          <a:lstStyle/>
          <a:p>
            <a:pPr algn="ctr"/>
            <a:r>
              <a:rPr lang="en-US" sz="2800" dirty="0" smtClean="0"/>
              <a:t>If chance be the Father of all flesh,</a:t>
            </a:r>
          </a:p>
          <a:p>
            <a:pPr algn="ctr"/>
            <a:r>
              <a:rPr lang="en-US" sz="2800" dirty="0" smtClean="0"/>
              <a:t>disaster is his rainbow in the sky,</a:t>
            </a:r>
          </a:p>
          <a:p>
            <a:pPr algn="ctr"/>
            <a:r>
              <a:rPr lang="en-US" sz="2800" dirty="0" smtClean="0"/>
              <a:t>and when you hear</a:t>
            </a:r>
          </a:p>
          <a:p>
            <a:pPr algn="ctr"/>
            <a:endParaRPr lang="en-US" sz="2800" dirty="0" smtClean="0"/>
          </a:p>
          <a:p>
            <a:pPr algn="ctr"/>
            <a:r>
              <a:rPr lang="en-US" sz="2800" dirty="0" smtClean="0"/>
              <a:t>State of Emergency!</a:t>
            </a:r>
          </a:p>
          <a:p>
            <a:pPr algn="ctr"/>
            <a:r>
              <a:rPr lang="en-US" sz="2800" dirty="0" smtClean="0"/>
              <a:t>Sniper Kills Ten!</a:t>
            </a:r>
          </a:p>
          <a:p>
            <a:pPr algn="ctr"/>
            <a:r>
              <a:rPr lang="en-US" sz="2800" dirty="0" smtClean="0"/>
              <a:t>Troops on Rampage!</a:t>
            </a:r>
          </a:p>
          <a:p>
            <a:pPr algn="ctr"/>
            <a:r>
              <a:rPr lang="en-US" sz="2800" dirty="0" smtClean="0"/>
              <a:t>Whites go Looting!</a:t>
            </a:r>
          </a:p>
          <a:p>
            <a:pPr algn="ctr"/>
            <a:r>
              <a:rPr lang="en-US" sz="2800" dirty="0" smtClean="0"/>
              <a:t>Bomb Blasts School!</a:t>
            </a:r>
          </a:p>
          <a:p>
            <a:pPr algn="ctr"/>
            <a:endParaRPr lang="en-US" sz="2800" dirty="0" smtClean="0"/>
          </a:p>
          <a:p>
            <a:pPr algn="ctr"/>
            <a:r>
              <a:rPr lang="en-US" sz="2800" dirty="0" smtClean="0"/>
              <a:t>It is but the sound of man worshiping his maker.</a:t>
            </a:r>
          </a:p>
          <a:p>
            <a:pPr algn="ctr"/>
            <a:endParaRPr lang="en-US" sz="2800" dirty="0"/>
          </a:p>
          <a:p>
            <a:pPr algn="ctr"/>
            <a:r>
              <a:rPr lang="en-US" sz="2600" dirty="0" smtClean="0"/>
              <a:t>- Steve Turner </a:t>
            </a:r>
            <a:r>
              <a:rPr lang="en-US" sz="2600" i="1" dirty="0" smtClean="0"/>
              <a:t>The Collected Poems of Steve Turner</a:t>
            </a:r>
            <a:endParaRPr lang="en-US" sz="2600" dirty="0"/>
          </a:p>
        </p:txBody>
      </p:sp>
    </p:spTree>
    <p:extLst>
      <p:ext uri="{BB962C8B-B14F-4D97-AF65-F5344CB8AC3E}">
        <p14:creationId xmlns:p14="http://schemas.microsoft.com/office/powerpoint/2010/main" val="3442254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8106" y="169759"/>
            <a:ext cx="8061158" cy="5632312"/>
          </a:xfrm>
          <a:prstGeom prst="rect">
            <a:avLst/>
          </a:prstGeom>
        </p:spPr>
        <p:txBody>
          <a:bodyPr wrap="square">
            <a:spAutoFit/>
          </a:bodyPr>
          <a:lstStyle/>
          <a:p>
            <a:r>
              <a:rPr lang="en-US" sz="2800" baseline="30000" dirty="0" smtClean="0"/>
              <a:t>6 </a:t>
            </a:r>
            <a:r>
              <a:rPr lang="en-US" sz="2800" dirty="0" smtClean="0"/>
              <a:t>For a child will be born to us, a son will be given to us; and the government will rest on His shoulders; and His name will be called Wonderful Counselor, Mighty God, Eternal Father, Prince of Peace. </a:t>
            </a:r>
            <a:r>
              <a:rPr lang="en-US" sz="2800" baseline="30000" dirty="0" smtClean="0"/>
              <a:t>7 </a:t>
            </a:r>
            <a:r>
              <a:rPr lang="en-US" sz="2800" dirty="0" smtClean="0"/>
              <a:t>There will be no end to the increase of His government or of peace, on the throne of David and over his kingdom, to establish it and to uphold it with justice and righteousness from then on and forevermore. The zeal of the Lord of hosts will accomplish this.</a:t>
            </a:r>
          </a:p>
          <a:p>
            <a:endParaRPr lang="en-US" sz="2600" dirty="0"/>
          </a:p>
          <a:p>
            <a:r>
              <a:rPr lang="en-US" sz="2600" dirty="0" smtClean="0"/>
              <a:t>- Isaiah 9:6-7 (NASB)</a:t>
            </a:r>
            <a:endParaRPr lang="en-US" sz="2600" dirty="0"/>
          </a:p>
        </p:txBody>
      </p:sp>
    </p:spTree>
    <p:extLst>
      <p:ext uri="{BB962C8B-B14F-4D97-AF65-F5344CB8AC3E}">
        <p14:creationId xmlns:p14="http://schemas.microsoft.com/office/powerpoint/2010/main" val="23168902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263" y="1791368"/>
            <a:ext cx="8725466" cy="3970318"/>
          </a:xfrm>
          <a:prstGeom prst="rect">
            <a:avLst/>
          </a:prstGeom>
          <a:noFill/>
        </p:spPr>
        <p:txBody>
          <a:bodyPr wrap="none" rtlCol="0">
            <a:spAutoFit/>
          </a:bodyPr>
          <a:lstStyle/>
          <a:p>
            <a:r>
              <a:rPr lang="en-US" sz="3200" dirty="0" smtClean="0"/>
              <a:t>Rejoice greatly, O daughter of Zion!</a:t>
            </a:r>
          </a:p>
          <a:p>
            <a:r>
              <a:rPr lang="en-US" sz="3200" dirty="0" smtClean="0"/>
              <a:t>Shout in triumph, O daughter of Jerusalem!</a:t>
            </a:r>
          </a:p>
          <a:p>
            <a:r>
              <a:rPr lang="en-US" sz="3200" dirty="0" smtClean="0"/>
              <a:t>Behold, your king is coming to you;</a:t>
            </a:r>
          </a:p>
          <a:p>
            <a:r>
              <a:rPr lang="en-US" sz="3200" dirty="0" smtClean="0"/>
              <a:t>He is just and endowed with salvation,</a:t>
            </a:r>
          </a:p>
          <a:p>
            <a:r>
              <a:rPr lang="en-US" sz="3200" dirty="0" smtClean="0"/>
              <a:t>Humble, and mounted on a donkey,</a:t>
            </a:r>
          </a:p>
          <a:p>
            <a:r>
              <a:rPr lang="en-US" sz="3200" dirty="0" smtClean="0"/>
              <a:t>Even on a colt, the foal of a donkey.</a:t>
            </a:r>
          </a:p>
          <a:p>
            <a:endParaRPr lang="en-US" sz="3200" dirty="0" smtClean="0"/>
          </a:p>
          <a:p>
            <a:r>
              <a:rPr lang="en-US" sz="2800" dirty="0" smtClean="0"/>
              <a:t>- Zechariah 9:9 (NASB)</a:t>
            </a:r>
            <a:endParaRPr lang="en-US" sz="2800" dirty="0"/>
          </a:p>
        </p:txBody>
      </p:sp>
    </p:spTree>
    <p:extLst>
      <p:ext uri="{BB962C8B-B14F-4D97-AF65-F5344CB8AC3E}">
        <p14:creationId xmlns:p14="http://schemas.microsoft.com/office/powerpoint/2010/main" val="16442094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3790" y="1444532"/>
            <a:ext cx="6256422" cy="3970318"/>
          </a:xfrm>
          <a:prstGeom prst="rect">
            <a:avLst/>
          </a:prstGeom>
          <a:noFill/>
        </p:spPr>
        <p:txBody>
          <a:bodyPr wrap="square" rtlCol="0">
            <a:spAutoFit/>
          </a:bodyPr>
          <a:lstStyle/>
          <a:p>
            <a:r>
              <a:rPr lang="en-US" sz="3200" dirty="0" smtClean="0"/>
              <a:t>These things I have spoken to you, so that in Me you may have peace. In the world you have tribulation, but take courage; I have overcome the world.”</a:t>
            </a:r>
          </a:p>
          <a:p>
            <a:endParaRPr lang="en-US" sz="3200" dirty="0"/>
          </a:p>
          <a:p>
            <a:r>
              <a:rPr lang="en-US" sz="2800" dirty="0" smtClean="0"/>
              <a:t>- John 16:33 (NASB)</a:t>
            </a:r>
          </a:p>
        </p:txBody>
      </p:sp>
    </p:spTree>
    <p:extLst>
      <p:ext uri="{BB962C8B-B14F-4D97-AF65-F5344CB8AC3E}">
        <p14:creationId xmlns:p14="http://schemas.microsoft.com/office/powerpoint/2010/main" val="3480866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549275" y="196517"/>
            <a:ext cx="3840480" cy="4343400"/>
          </a:xfrm>
        </p:spPr>
        <p:txBody>
          <a:bodyPr>
            <a:noAutofit/>
          </a:bodyPr>
          <a:lstStyle/>
          <a:p>
            <a:pPr marL="0" indent="0">
              <a:buNone/>
            </a:pPr>
            <a:r>
              <a:rPr lang="en-US" sz="2600" baseline="30000" dirty="0" smtClean="0"/>
              <a:t>3</a:t>
            </a:r>
            <a:r>
              <a:rPr lang="en-US" sz="2600" dirty="0" smtClean="0"/>
              <a:t>God </a:t>
            </a:r>
            <a:r>
              <a:rPr lang="en-US" sz="2600" dirty="0"/>
              <a:t>said, “Let there be light”; and there was light</a:t>
            </a:r>
            <a:r>
              <a:rPr lang="en-US" sz="2600" dirty="0" smtClean="0"/>
              <a:t>.</a:t>
            </a:r>
          </a:p>
          <a:p>
            <a:pPr marL="0" indent="0">
              <a:buNone/>
            </a:pPr>
            <a:r>
              <a:rPr lang="en-US" sz="2600" dirty="0" smtClean="0"/>
              <a:t>….</a:t>
            </a:r>
          </a:p>
          <a:p>
            <a:pPr marL="0" indent="0">
              <a:buNone/>
            </a:pPr>
            <a:r>
              <a:rPr lang="en-US" sz="2600" baseline="30000" dirty="0" smtClean="0"/>
              <a:t>14</a:t>
            </a:r>
            <a:r>
              <a:rPr lang="en-US" sz="2600" dirty="0" smtClean="0"/>
              <a:t>“</a:t>
            </a:r>
            <a:r>
              <a:rPr lang="en-US" sz="2600" dirty="0"/>
              <a:t>Let there be </a:t>
            </a:r>
            <a:r>
              <a:rPr lang="en-US" sz="2600" dirty="0" smtClean="0"/>
              <a:t>lights </a:t>
            </a:r>
            <a:r>
              <a:rPr lang="en-US" sz="2600" dirty="0"/>
              <a:t>in the </a:t>
            </a:r>
            <a:r>
              <a:rPr lang="en-US" sz="2600" dirty="0" smtClean="0"/>
              <a:t>expanse </a:t>
            </a:r>
            <a:r>
              <a:rPr lang="en-US" sz="2600" dirty="0"/>
              <a:t>of the heavens to separate the day from the night, and let them be for signs and for seasons and for days and </a:t>
            </a:r>
            <a:r>
              <a:rPr lang="en-US" sz="2600" dirty="0" smtClean="0"/>
              <a:t>years</a:t>
            </a:r>
          </a:p>
          <a:p>
            <a:pPr marL="0" indent="0">
              <a:buNone/>
            </a:pPr>
            <a:endParaRPr lang="en-US" sz="2600" dirty="0"/>
          </a:p>
          <a:p>
            <a:pPr marL="0" indent="0">
              <a:buNone/>
            </a:pPr>
            <a:r>
              <a:rPr lang="en-US" sz="2200" dirty="0" smtClean="0"/>
              <a:t>- Genesis 1 (NASB)</a:t>
            </a:r>
            <a:endParaRPr lang="en-US" sz="2200" dirty="0"/>
          </a:p>
        </p:txBody>
      </p:sp>
      <p:sp>
        <p:nvSpPr>
          <p:cNvPr id="8" name="Content Placeholder 7"/>
          <p:cNvSpPr>
            <a:spLocks noGrp="1"/>
          </p:cNvSpPr>
          <p:nvPr>
            <p:ph sz="half" idx="2"/>
          </p:nvPr>
        </p:nvSpPr>
        <p:spPr>
          <a:xfrm>
            <a:off x="4751071" y="343570"/>
            <a:ext cx="3840480" cy="4343400"/>
          </a:xfrm>
        </p:spPr>
        <p:txBody>
          <a:bodyPr>
            <a:normAutofit/>
          </a:bodyPr>
          <a:lstStyle/>
          <a:p>
            <a:pPr marL="0" indent="0">
              <a:buNone/>
            </a:pPr>
            <a:r>
              <a:rPr lang="en-US" sz="2600" baseline="30000" dirty="0" smtClean="0"/>
              <a:t>23</a:t>
            </a:r>
            <a:r>
              <a:rPr lang="en-US" sz="2600" dirty="0" smtClean="0"/>
              <a:t>And </a:t>
            </a:r>
            <a:r>
              <a:rPr lang="en-US" sz="2600" dirty="0"/>
              <a:t>the city has no need of the sun or of the moon to shine on it, for the glory of God has illumined it, and its lamp is the Lamb</a:t>
            </a:r>
            <a:r>
              <a:rPr lang="en-US" sz="2600" dirty="0" smtClean="0"/>
              <a:t>.</a:t>
            </a:r>
          </a:p>
          <a:p>
            <a:pPr marL="0" indent="0">
              <a:buNone/>
            </a:pPr>
            <a:endParaRPr lang="en-US" sz="2600" dirty="0"/>
          </a:p>
          <a:p>
            <a:pPr marL="0" indent="0">
              <a:buNone/>
            </a:pPr>
            <a:r>
              <a:rPr lang="en-US" sz="2200" dirty="0" smtClean="0"/>
              <a:t>- Revelation 21 (NASB)</a:t>
            </a:r>
          </a:p>
        </p:txBody>
      </p:sp>
    </p:spTree>
    <p:extLst>
      <p:ext uri="{BB962C8B-B14F-4D97-AF65-F5344CB8AC3E}">
        <p14:creationId xmlns:p14="http://schemas.microsoft.com/office/powerpoint/2010/main" val="154385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3473" y="1471268"/>
            <a:ext cx="6497053" cy="3539430"/>
          </a:xfrm>
          <a:prstGeom prst="rect">
            <a:avLst/>
          </a:prstGeom>
          <a:noFill/>
        </p:spPr>
        <p:txBody>
          <a:bodyPr wrap="square" rtlCol="0">
            <a:spAutoFit/>
          </a:bodyPr>
          <a:lstStyle/>
          <a:p>
            <a:r>
              <a:rPr lang="en-US" sz="3200" dirty="0" smtClean="0"/>
              <a:t>Peace I leave with you; My peace I give to you; not as the world gives do I give to you. Do not let your heart be troubled, nor let it be fearful.</a:t>
            </a:r>
          </a:p>
          <a:p>
            <a:endParaRPr lang="en-US" sz="3200" dirty="0"/>
          </a:p>
          <a:p>
            <a:r>
              <a:rPr lang="en-US" sz="2800" dirty="0" smtClean="0"/>
              <a:t>- John 14:27 (NASB)</a:t>
            </a:r>
            <a:endParaRPr lang="en-US" sz="2800" dirty="0"/>
          </a:p>
        </p:txBody>
      </p:sp>
    </p:spTree>
    <p:extLst>
      <p:ext uri="{BB962C8B-B14F-4D97-AF65-F5344CB8AC3E}">
        <p14:creationId xmlns:p14="http://schemas.microsoft.com/office/powerpoint/2010/main" val="26891374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peaceable_kingdom-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29984"/>
          </a:xfrm>
          <a:prstGeom prst="rect">
            <a:avLst/>
          </a:prstGeom>
        </p:spPr>
      </p:pic>
    </p:spTree>
    <p:extLst>
      <p:ext uri="{BB962C8B-B14F-4D97-AF65-F5344CB8AC3E}">
        <p14:creationId xmlns:p14="http://schemas.microsoft.com/office/powerpoint/2010/main" val="9246592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684" y="1871578"/>
            <a:ext cx="8942146" cy="3108544"/>
          </a:xfrm>
          <a:prstGeom prst="rect">
            <a:avLst/>
          </a:prstGeom>
          <a:noFill/>
        </p:spPr>
        <p:txBody>
          <a:bodyPr wrap="none" rtlCol="0">
            <a:spAutoFit/>
          </a:bodyPr>
          <a:lstStyle/>
          <a:p>
            <a:r>
              <a:rPr lang="en-US" sz="2800" dirty="0" smtClean="0"/>
              <a:t>I am the voice of the past that will always be</a:t>
            </a:r>
          </a:p>
          <a:p>
            <a:r>
              <a:rPr lang="en-US" sz="2800" dirty="0" smtClean="0"/>
              <a:t>Filled with my sorrow and blood in my fields</a:t>
            </a:r>
          </a:p>
          <a:p>
            <a:r>
              <a:rPr lang="en-US" sz="2800" dirty="0" smtClean="0"/>
              <a:t>I am the voice of the future</a:t>
            </a:r>
          </a:p>
          <a:p>
            <a:r>
              <a:rPr lang="en-US" sz="2800" dirty="0" smtClean="0"/>
              <a:t>Bring me your peace</a:t>
            </a:r>
          </a:p>
          <a:p>
            <a:r>
              <a:rPr lang="en-US" sz="2800" dirty="0" smtClean="0"/>
              <a:t>Bring me your peace and my wounds, they will heal</a:t>
            </a:r>
          </a:p>
          <a:p>
            <a:endParaRPr lang="en-US" sz="2800" dirty="0"/>
          </a:p>
          <a:p>
            <a:r>
              <a:rPr lang="en-US" sz="2600" dirty="0" smtClean="0"/>
              <a:t>- Eimear Quinn </a:t>
            </a:r>
            <a:r>
              <a:rPr lang="en-US" sz="2600" i="1" dirty="0" smtClean="0"/>
              <a:t>The Voice</a:t>
            </a:r>
            <a:endParaRPr lang="en-US" sz="2600" dirty="0"/>
          </a:p>
        </p:txBody>
      </p:sp>
    </p:spTree>
    <p:extLst>
      <p:ext uri="{BB962C8B-B14F-4D97-AF65-F5344CB8AC3E}">
        <p14:creationId xmlns:p14="http://schemas.microsoft.com/office/powerpoint/2010/main" val="18317460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Notice</a:t>
            </a:r>
            <a:endParaRPr lang="en-US" dirty="0"/>
          </a:p>
        </p:txBody>
      </p:sp>
      <p:sp>
        <p:nvSpPr>
          <p:cNvPr id="6" name="Content Placeholder 5"/>
          <p:cNvSpPr>
            <a:spLocks noGrp="1"/>
          </p:cNvSpPr>
          <p:nvPr>
            <p:ph idx="1"/>
          </p:nvPr>
        </p:nvSpPr>
        <p:spPr/>
        <p:txBody>
          <a:bodyPr/>
          <a:lstStyle/>
          <a:p>
            <a:r>
              <a:rPr lang="en-US" dirty="0" smtClean="0">
                <a:solidFill>
                  <a:schemeClr val="tx1"/>
                </a:solidFill>
              </a:rPr>
              <a:t>All images </a:t>
            </a:r>
            <a:r>
              <a:rPr lang="en-US" dirty="0">
                <a:solidFill>
                  <a:schemeClr val="tx1"/>
                </a:solidFill>
              </a:rPr>
              <a:t>courtesy of the Art Renewal Center©, (ARC) </a:t>
            </a:r>
            <a:r>
              <a:rPr lang="en-US" dirty="0" err="1">
                <a:solidFill>
                  <a:schemeClr val="tx1"/>
                </a:solidFill>
                <a:hlinkClick r:id="rId2"/>
              </a:rPr>
              <a:t>www.artrenewal.org</a:t>
            </a:r>
            <a:endParaRPr lang="en-US" dirty="0">
              <a:solidFill>
                <a:schemeClr val="tx1"/>
              </a:solidFill>
            </a:endParaRPr>
          </a:p>
          <a:p>
            <a:pPr marL="0" indent="0">
              <a:buNone/>
            </a:pPr>
            <a:endParaRPr lang="en-US" dirty="0" smtClean="0"/>
          </a:p>
        </p:txBody>
      </p:sp>
    </p:spTree>
    <p:extLst>
      <p:ext uri="{BB962C8B-B14F-4D97-AF65-F5344CB8AC3E}">
        <p14:creationId xmlns:p14="http://schemas.microsoft.com/office/powerpoint/2010/main" val="203586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0210" y="2219158"/>
            <a:ext cx="6365369" cy="3323987"/>
          </a:xfrm>
          <a:prstGeom prst="rect">
            <a:avLst/>
          </a:prstGeom>
          <a:noFill/>
        </p:spPr>
        <p:txBody>
          <a:bodyPr wrap="none" rtlCol="0">
            <a:spAutoFit/>
          </a:bodyPr>
          <a:lstStyle/>
          <a:p>
            <a:r>
              <a:rPr lang="en-US" sz="3000" dirty="0" smtClean="0"/>
              <a:t>Hear it every Christmas time</a:t>
            </a:r>
          </a:p>
          <a:p>
            <a:r>
              <a:rPr lang="en-US" sz="3000" dirty="0" smtClean="0"/>
              <a:t>But hope and history won't rhyme</a:t>
            </a:r>
          </a:p>
          <a:p>
            <a:r>
              <a:rPr lang="en-US" sz="3000" dirty="0" smtClean="0"/>
              <a:t>So what's it worth</a:t>
            </a:r>
          </a:p>
          <a:p>
            <a:r>
              <a:rPr lang="en-US" sz="3000" dirty="0" smtClean="0"/>
              <a:t/>
            </a:r>
            <a:br>
              <a:rPr lang="en-US" sz="3000" dirty="0" smtClean="0"/>
            </a:br>
            <a:r>
              <a:rPr lang="en-US" sz="3000" dirty="0" smtClean="0"/>
              <a:t>This peace on earth</a:t>
            </a:r>
          </a:p>
          <a:p>
            <a:endParaRPr lang="en-US" sz="3000" dirty="0" smtClean="0"/>
          </a:p>
          <a:p>
            <a:r>
              <a:rPr lang="en-US" sz="3000" dirty="0" smtClean="0"/>
              <a:t>- U2 </a:t>
            </a:r>
            <a:r>
              <a:rPr lang="en-US" sz="3000" i="1" dirty="0" smtClean="0"/>
              <a:t>Peace on Earth</a:t>
            </a:r>
            <a:endParaRPr lang="en-US" sz="3000" dirty="0"/>
          </a:p>
        </p:txBody>
      </p:sp>
    </p:spTree>
    <p:extLst>
      <p:ext uri="{BB962C8B-B14F-4D97-AF65-F5344CB8AC3E}">
        <p14:creationId xmlns:p14="http://schemas.microsoft.com/office/powerpoint/2010/main" val="14852744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the_course_of_the_empire-_the_savage_state-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4527"/>
            <a:ext cx="9168893" cy="5908842"/>
          </a:xfrm>
          <a:prstGeom prst="rect">
            <a:avLst/>
          </a:prstGeom>
        </p:spPr>
      </p:pic>
    </p:spTree>
    <p:extLst>
      <p:ext uri="{BB962C8B-B14F-4D97-AF65-F5344CB8AC3E}">
        <p14:creationId xmlns:p14="http://schemas.microsoft.com/office/powerpoint/2010/main" val="9358872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the_course_of_empire__the_arcadian_or_pastoral_state-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8614"/>
            <a:ext cx="9144000" cy="5586984"/>
          </a:xfrm>
          <a:prstGeom prst="rect">
            <a:avLst/>
          </a:prstGeom>
        </p:spPr>
      </p:pic>
    </p:spTree>
    <p:extLst>
      <p:ext uri="{BB962C8B-B14F-4D97-AF65-F5344CB8AC3E}">
        <p14:creationId xmlns:p14="http://schemas.microsoft.com/office/powerpoint/2010/main" val="1998096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the_course_of_the_empire___the_consummation-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4944"/>
            <a:ext cx="9152611" cy="6109368"/>
          </a:xfrm>
          <a:prstGeom prst="rect">
            <a:avLst/>
          </a:prstGeom>
        </p:spPr>
      </p:pic>
    </p:spTree>
    <p:extLst>
      <p:ext uri="{BB962C8B-B14F-4D97-AF65-F5344CB8AC3E}">
        <p14:creationId xmlns:p14="http://schemas.microsoft.com/office/powerpoint/2010/main" val="28188983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the_course_of_empire__destruction-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4948"/>
            <a:ext cx="9144000" cy="5614416"/>
          </a:xfrm>
          <a:prstGeom prst="rect">
            <a:avLst/>
          </a:prstGeom>
        </p:spPr>
      </p:pic>
    </p:spTree>
    <p:extLst>
      <p:ext uri="{BB962C8B-B14F-4D97-AF65-F5344CB8AC3E}">
        <p14:creationId xmlns:p14="http://schemas.microsoft.com/office/powerpoint/2010/main" val="19186047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the_course_of_the_empire__desolation-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7894"/>
            <a:ext cx="9156681" cy="5908842"/>
          </a:xfrm>
          <a:prstGeom prst="rect">
            <a:avLst/>
          </a:prstGeom>
        </p:spPr>
      </p:pic>
    </p:spTree>
    <p:extLst>
      <p:ext uri="{BB962C8B-B14F-4D97-AF65-F5344CB8AC3E}">
        <p14:creationId xmlns:p14="http://schemas.microsoft.com/office/powerpoint/2010/main" val="38481581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9275" y="1978526"/>
            <a:ext cx="7854903" cy="3693318"/>
          </a:xfrm>
          <a:prstGeom prst="rect">
            <a:avLst/>
          </a:prstGeom>
          <a:noFill/>
        </p:spPr>
        <p:txBody>
          <a:bodyPr wrap="square" rtlCol="0">
            <a:spAutoFit/>
          </a:bodyPr>
          <a:lstStyle/>
          <a:p>
            <a:r>
              <a:rPr lang="en-US" sz="2600" dirty="0" smtClean="0"/>
              <a:t>…but, as men cannot engender new forces, but only unite and direct existing ones, they have no other means of preserving themselves than the formation, by aggregation, of a sum of forces great enough to overcome the resistance. These they have to bring into play by means of a single motive power, and cause to act in concert.</a:t>
            </a:r>
          </a:p>
          <a:p>
            <a:endParaRPr lang="en-US" sz="2600" dirty="0"/>
          </a:p>
          <a:p>
            <a:r>
              <a:rPr lang="en-US" sz="2600" dirty="0" smtClean="0"/>
              <a:t>- Jean-Jacques Rousseau </a:t>
            </a:r>
            <a:r>
              <a:rPr lang="en-US" sz="2600" i="1" dirty="0" smtClean="0"/>
              <a:t>The Social Contract</a:t>
            </a:r>
            <a:endParaRPr lang="en-US" sz="2600" dirty="0"/>
          </a:p>
        </p:txBody>
      </p:sp>
    </p:spTree>
    <p:extLst>
      <p:ext uri="{BB962C8B-B14F-4D97-AF65-F5344CB8AC3E}">
        <p14:creationId xmlns:p14="http://schemas.microsoft.com/office/powerpoint/2010/main" val="3480637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6105" y="1684421"/>
            <a:ext cx="7031790" cy="4031873"/>
          </a:xfrm>
          <a:prstGeom prst="rect">
            <a:avLst/>
          </a:prstGeom>
          <a:noFill/>
        </p:spPr>
        <p:txBody>
          <a:bodyPr wrap="square" rtlCol="0">
            <a:spAutoFit/>
          </a:bodyPr>
          <a:lstStyle/>
          <a:p>
            <a:r>
              <a:rPr lang="en-US" sz="3200" dirty="0" smtClean="0"/>
              <a:t>“Come, let us build for ourselves a city, and a tower whose top will reach into heaven, and let us make for ourselves a name, otherwise we will be scattered abroad over the face of the whole earth.”</a:t>
            </a:r>
          </a:p>
          <a:p>
            <a:endParaRPr lang="en-US" sz="3200" dirty="0"/>
          </a:p>
          <a:p>
            <a:r>
              <a:rPr lang="en-US" sz="2800" dirty="0" smtClean="0"/>
              <a:t>- Genesis 11:4 (NASB)</a:t>
            </a:r>
            <a:endParaRPr lang="en-US" sz="2800" dirty="0"/>
          </a:p>
        </p:txBody>
      </p:sp>
    </p:spTree>
    <p:extLst>
      <p:ext uri="{BB962C8B-B14F-4D97-AF65-F5344CB8AC3E}">
        <p14:creationId xmlns:p14="http://schemas.microsoft.com/office/powerpoint/2010/main" val="2539451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123</TotalTime>
  <Words>662</Words>
  <Application>Microsoft Macintosh PowerPoint</Application>
  <PresentationFormat>On-screen Show (4:3)</PresentationFormat>
  <Paragraphs>73</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Breeze</vt:lpstr>
      <vt:lpstr>Not as the world gives…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Notice</vt:lpstr>
    </vt:vector>
  </TitlesOfParts>
  <Company>Beyond Digital Studios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 as the world gives…</dc:title>
  <dc:creator>Nicholas Robison</dc:creator>
  <cp:lastModifiedBy>Nicholas Robinson</cp:lastModifiedBy>
  <cp:revision>15</cp:revision>
  <dcterms:created xsi:type="dcterms:W3CDTF">2013-12-08T07:32:13Z</dcterms:created>
  <dcterms:modified xsi:type="dcterms:W3CDTF">2013-12-10T18:20:16Z</dcterms:modified>
</cp:coreProperties>
</file>