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8" r:id="rId16"/>
    <p:sldId id="279" r:id="rId17"/>
    <p:sldId id="280" r:id="rId18"/>
    <p:sldId id="271" r:id="rId19"/>
    <p:sldId id="272" r:id="rId20"/>
    <p:sldId id="273" r:id="rId21"/>
    <p:sldId id="274" r:id="rId22"/>
    <p:sldId id="275" r:id="rId23"/>
    <p:sldId id="276" r:id="rId24"/>
    <p:sldId id="277"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F86B4F-CC0E-624D-967F-17896920EFFC}">
          <p14:sldIdLst>
            <p14:sldId id="256"/>
            <p14:sldId id="257"/>
            <p14:sldId id="258"/>
            <p14:sldId id="260"/>
            <p14:sldId id="261"/>
            <p14:sldId id="262"/>
            <p14:sldId id="263"/>
            <p14:sldId id="264"/>
            <p14:sldId id="265"/>
            <p14:sldId id="266"/>
            <p14:sldId id="267"/>
            <p14:sldId id="268"/>
            <p14:sldId id="269"/>
            <p14:sldId id="270"/>
            <p14:sldId id="278"/>
            <p14:sldId id="279"/>
            <p14:sldId id="280"/>
            <p14:sldId id="271"/>
            <p14:sldId id="272"/>
            <p14:sldId id="273"/>
            <p14:sldId id="274"/>
            <p14:sldId id="275"/>
            <p14:sldId id="276"/>
            <p14:sldId id="277"/>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9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9DA8C7-716D-E74D-B39B-E93B837A1CA6}" type="datetimeFigureOut">
              <a:rPr lang="en-US" smtClean="0"/>
              <a:t>10/22/13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9BD19-34E0-3045-A049-005FB9714FDF}" type="slidenum">
              <a:rPr lang="en-US" smtClean="0"/>
              <a:t>‹#›</a:t>
            </a:fld>
            <a:endParaRPr lang="en-US"/>
          </a:p>
        </p:txBody>
      </p:sp>
    </p:spTree>
    <p:extLst>
      <p:ext uri="{BB962C8B-B14F-4D97-AF65-F5344CB8AC3E}">
        <p14:creationId xmlns:p14="http://schemas.microsoft.com/office/powerpoint/2010/main" val="16273973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friendly, I do things. I’ve done things.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a:t>
            </a:fld>
            <a:endParaRPr lang="en-US"/>
          </a:p>
        </p:txBody>
      </p:sp>
    </p:spTree>
    <p:extLst>
      <p:ext uri="{BB962C8B-B14F-4D97-AF65-F5344CB8AC3E}">
        <p14:creationId xmlns:p14="http://schemas.microsoft.com/office/powerpoint/2010/main" val="711261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Just</a:t>
            </a:r>
            <a:r>
              <a:rPr lang="en-US" baseline="0" dirty="0" smtClean="0"/>
              <a:t> let it happen</a:t>
            </a:r>
            <a:endParaRPr lang="en-US" dirty="0" smtClean="0"/>
          </a:p>
          <a:p>
            <a:endParaRPr lang="en-US" dirty="0" smtClean="0"/>
          </a:p>
          <a:p>
            <a:r>
              <a:rPr lang="en-US" dirty="0" smtClean="0"/>
              <a:t>You have</a:t>
            </a:r>
            <a:r>
              <a:rPr lang="en-US" baseline="0" dirty="0" smtClean="0"/>
              <a:t> the image of the divine, God will use that.</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17</a:t>
            </a:fld>
            <a:endParaRPr lang="en-US"/>
          </a:p>
        </p:txBody>
      </p:sp>
    </p:spTree>
    <p:extLst>
      <p:ext uri="{BB962C8B-B14F-4D97-AF65-F5344CB8AC3E}">
        <p14:creationId xmlns:p14="http://schemas.microsoft.com/office/powerpoint/2010/main" val="3766942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Emotionally, spiritually, mentally,</a:t>
            </a:r>
            <a:r>
              <a:rPr lang="en-US" baseline="0" dirty="0" smtClean="0"/>
              <a:t> etc.</a:t>
            </a:r>
            <a:endParaRPr lang="en-US" dirty="0" smtClean="0"/>
          </a:p>
          <a:p>
            <a:endParaRPr lang="en-US" dirty="0" smtClean="0"/>
          </a:p>
          <a:p>
            <a:r>
              <a:rPr lang="en-US" dirty="0" smtClean="0"/>
              <a:t>The LORD has a plan, but if you're not prepared he'll have to find someone else. You have within you a unique image and fingerprint of Christ. Your own spark of divinity. Be ready to let that spark shine in whatever way, </a:t>
            </a:r>
          </a:p>
          <a:p>
            <a:r>
              <a:rPr lang="en-US" dirty="0" smtClean="0"/>
              <a:t>shape, or form that may be. </a:t>
            </a:r>
          </a:p>
          <a:p>
            <a:endParaRPr lang="en-US" dirty="0" smtClean="0"/>
          </a:p>
          <a:p>
            <a:r>
              <a:rPr lang="en-US" dirty="0" smtClean="0"/>
              <a:t>People don’t read anymore,</a:t>
            </a:r>
            <a:r>
              <a:rPr lang="en-US" baseline="0" dirty="0" smtClean="0"/>
              <a:t> they just don’t. They don’t have a coherent world view, let yours stand apart.</a:t>
            </a:r>
          </a:p>
          <a:p>
            <a:endParaRPr lang="en-US" baseline="0" dirty="0" smtClean="0"/>
          </a:p>
          <a:p>
            <a:r>
              <a:rPr lang="en-US" baseline="0" dirty="0" smtClean="0"/>
              <a:t>I like this quote, it shows the tension of knowledge, truth sets free, but arguments divide</a:t>
            </a:r>
          </a:p>
          <a:p>
            <a:endParaRPr lang="en-US" baseline="0" dirty="0" smtClean="0"/>
          </a:p>
          <a:p>
            <a:r>
              <a:rPr lang="en-US" baseline="0" dirty="0" smtClean="0"/>
              <a:t>Music is the emotional expression of our generation</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19</a:t>
            </a:fld>
            <a:endParaRPr lang="en-US"/>
          </a:p>
        </p:txBody>
      </p:sp>
    </p:spTree>
    <p:extLst>
      <p:ext uri="{BB962C8B-B14F-4D97-AF65-F5344CB8AC3E}">
        <p14:creationId xmlns:p14="http://schemas.microsoft.com/office/powerpoint/2010/main" val="258226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pseudo-real</a:t>
            </a:r>
            <a:r>
              <a:rPr lang="en-US" baseline="0" dirty="0" smtClean="0"/>
              <a:t>, but it’s real enough. Anyone who tells you otherwise is doing you a disservice, and lying about how they feel.</a:t>
            </a:r>
          </a:p>
          <a:p>
            <a:endParaRPr lang="en-US" baseline="0" dirty="0" smtClean="0"/>
          </a:p>
          <a:p>
            <a:r>
              <a:rPr lang="en-US" baseline="0" dirty="0" smtClean="0"/>
              <a:t>This is your world, better it.</a:t>
            </a:r>
          </a:p>
          <a:p>
            <a:endParaRPr lang="en-US" baseline="0" dirty="0" smtClean="0"/>
          </a:p>
          <a:p>
            <a:r>
              <a:rPr lang="en-US" baseline="0" dirty="0" smtClean="0"/>
              <a:t>(Go forward, then back)</a:t>
            </a:r>
          </a:p>
          <a:p>
            <a:r>
              <a:rPr lang="en-US" baseline="0" dirty="0" smtClean="0"/>
              <a:t>Do what your people do, we may not be of the world, but we are in it. Do life with people.</a:t>
            </a:r>
          </a:p>
          <a:p>
            <a:endParaRPr lang="en-US" baseline="0" dirty="0" smtClean="0"/>
          </a:p>
          <a:p>
            <a:r>
              <a:rPr lang="en-US" baseline="0" dirty="0" smtClean="0"/>
              <a:t>We are </a:t>
            </a:r>
            <a:r>
              <a:rPr lang="en-US" baseline="0" dirty="0" err="1" smtClean="0"/>
              <a:t>AngliCANS</a:t>
            </a:r>
            <a:r>
              <a:rPr lang="en-US" baseline="0" dirty="0" smtClean="0"/>
              <a:t>, not </a:t>
            </a:r>
            <a:r>
              <a:rPr lang="en-US" baseline="0" dirty="0" err="1" smtClean="0"/>
              <a:t>AnglicaCANTS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20</a:t>
            </a:fld>
            <a:endParaRPr lang="en-US"/>
          </a:p>
        </p:txBody>
      </p:sp>
    </p:spTree>
    <p:extLst>
      <p:ext uri="{BB962C8B-B14F-4D97-AF65-F5344CB8AC3E}">
        <p14:creationId xmlns:p14="http://schemas.microsoft.com/office/powerpoint/2010/main" val="197566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really powerful verse.</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21</a:t>
            </a:fld>
            <a:endParaRPr lang="en-US"/>
          </a:p>
        </p:txBody>
      </p:sp>
    </p:spTree>
    <p:extLst>
      <p:ext uri="{BB962C8B-B14F-4D97-AF65-F5344CB8AC3E}">
        <p14:creationId xmlns:p14="http://schemas.microsoft.com/office/powerpoint/2010/main" val="137751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faith has such a central role in our lives no matter how great of people our secular friends are, there will always be a part of you that is inaccessible to them. It's why we're not supposed to be 'un-equally </a:t>
            </a:r>
            <a:r>
              <a:rPr lang="en-US" dirty="0" err="1" smtClean="0"/>
              <a:t>yolked</a:t>
            </a:r>
            <a:r>
              <a:rPr lang="en-US" dirty="0" smtClean="0"/>
              <a:t>'. Find a community of believers, you'll need it.</a:t>
            </a:r>
          </a:p>
          <a:p>
            <a:endParaRPr lang="en-US" dirty="0" smtClean="0"/>
          </a:p>
          <a:p>
            <a:r>
              <a:rPr lang="en-US" dirty="0" smtClean="0"/>
              <a:t>God never says</a:t>
            </a:r>
            <a:r>
              <a:rPr lang="en-US" baseline="0" dirty="0" smtClean="0"/>
              <a:t> don’t ask, seek and ye shall find. You won’t have all the answers, you won’t have all the faith, be with people who do.</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22</a:t>
            </a:fld>
            <a:endParaRPr lang="en-US"/>
          </a:p>
        </p:txBody>
      </p:sp>
    </p:spTree>
    <p:extLst>
      <p:ext uri="{BB962C8B-B14F-4D97-AF65-F5344CB8AC3E}">
        <p14:creationId xmlns:p14="http://schemas.microsoft.com/office/powerpoint/2010/main" val="962703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Trutjen</a:t>
            </a:r>
            <a:r>
              <a:rPr lang="en-US" dirty="0" smtClean="0"/>
              <a:t>(?) quote</a:t>
            </a:r>
          </a:p>
          <a:p>
            <a:endParaRPr lang="en-US" dirty="0" smtClean="0"/>
          </a:p>
          <a:p>
            <a:r>
              <a:rPr lang="en-US" dirty="0" smtClean="0"/>
              <a:t>(Forward, then back). </a:t>
            </a:r>
          </a:p>
          <a:p>
            <a:r>
              <a:rPr lang="en-US" dirty="0" smtClean="0"/>
              <a:t>This is tricky, how do we balance judgment</a:t>
            </a:r>
            <a:r>
              <a:rPr lang="en-US" baseline="0" dirty="0" smtClean="0"/>
              <a:t> and mercy?</a:t>
            </a:r>
          </a:p>
          <a:p>
            <a:endParaRPr lang="en-US" baseline="0" dirty="0" smtClean="0"/>
          </a:p>
          <a:p>
            <a:r>
              <a:rPr lang="en-US" dirty="0" smtClean="0"/>
              <a:t>Very rarely do people have a problem with your logic. Unless they're wearing a fedora, then they're an internet atheist and think you might possibly be the bottom of the intellectual barrel. But then again, they're wearing a fedora. So….</a:t>
            </a:r>
          </a:p>
          <a:p>
            <a:endParaRPr lang="en-US" dirty="0" smtClean="0"/>
          </a:p>
          <a:p>
            <a:r>
              <a:rPr lang="en-US" dirty="0" smtClean="0"/>
              <a:t>You’re representing</a:t>
            </a:r>
            <a:r>
              <a:rPr lang="en-US" baseline="0" dirty="0" smtClean="0"/>
              <a:t> the person and temperament of Jesus Christ, carry that burden with honor and humility. </a:t>
            </a:r>
            <a:endParaRPr lang="en-US" dirty="0" smtClean="0"/>
          </a:p>
        </p:txBody>
      </p:sp>
      <p:sp>
        <p:nvSpPr>
          <p:cNvPr id="4" name="Slide Number Placeholder 3"/>
          <p:cNvSpPr>
            <a:spLocks noGrp="1"/>
          </p:cNvSpPr>
          <p:nvPr>
            <p:ph type="sldNum" sz="quarter" idx="10"/>
          </p:nvPr>
        </p:nvSpPr>
        <p:spPr/>
        <p:txBody>
          <a:bodyPr/>
          <a:lstStyle/>
          <a:p>
            <a:fld id="{F4B9BD19-34E0-3045-A049-005FB9714FDF}" type="slidenum">
              <a:rPr lang="en-US" smtClean="0"/>
              <a:t>23</a:t>
            </a:fld>
            <a:endParaRPr lang="en-US"/>
          </a:p>
        </p:txBody>
      </p:sp>
    </p:spTree>
    <p:extLst>
      <p:ext uri="{BB962C8B-B14F-4D97-AF65-F5344CB8AC3E}">
        <p14:creationId xmlns:p14="http://schemas.microsoft.com/office/powerpoint/2010/main" val="1115069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classic verse</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24</a:t>
            </a:fld>
            <a:endParaRPr lang="en-US"/>
          </a:p>
        </p:txBody>
      </p:sp>
    </p:spTree>
    <p:extLst>
      <p:ext uri="{BB962C8B-B14F-4D97-AF65-F5344CB8AC3E}">
        <p14:creationId xmlns:p14="http://schemas.microsoft.com/office/powerpoint/2010/main" val="355110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we</a:t>
            </a:r>
            <a:r>
              <a:rPr lang="en-US" baseline="0" dirty="0" smtClean="0"/>
              <a:t> start talking about something, we should probably define what we’re talking about. This will become of great importance later.</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4</a:t>
            </a:fld>
            <a:endParaRPr lang="en-US"/>
          </a:p>
        </p:txBody>
      </p:sp>
    </p:spTree>
    <p:extLst>
      <p:ext uri="{BB962C8B-B14F-4D97-AF65-F5344CB8AC3E}">
        <p14:creationId xmlns:p14="http://schemas.microsoft.com/office/powerpoint/2010/main" val="91371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your definition.</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5</a:t>
            </a:fld>
            <a:endParaRPr lang="en-US"/>
          </a:p>
        </p:txBody>
      </p:sp>
    </p:spTree>
    <p:extLst>
      <p:ext uri="{BB962C8B-B14F-4D97-AF65-F5344CB8AC3E}">
        <p14:creationId xmlns:p14="http://schemas.microsoft.com/office/powerpoint/2010/main" val="301041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 trying to do here?</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9</a:t>
            </a:fld>
            <a:endParaRPr lang="en-US"/>
          </a:p>
        </p:txBody>
      </p:sp>
    </p:spTree>
    <p:extLst>
      <p:ext uri="{BB962C8B-B14F-4D97-AF65-F5344CB8AC3E}">
        <p14:creationId xmlns:p14="http://schemas.microsoft.com/office/powerpoint/2010/main" val="3493600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some phrases that have come up in the last year.</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10</a:t>
            </a:fld>
            <a:endParaRPr lang="en-US"/>
          </a:p>
        </p:txBody>
      </p:sp>
    </p:spTree>
    <p:extLst>
      <p:ext uri="{BB962C8B-B14F-4D97-AF65-F5344CB8AC3E}">
        <p14:creationId xmlns:p14="http://schemas.microsoft.com/office/powerpoint/2010/main" val="2428854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a:t>
            </a:r>
          </a:p>
          <a:p>
            <a:endParaRPr lang="en-US" dirty="0" smtClean="0"/>
          </a:p>
          <a:p>
            <a:r>
              <a:rPr lang="en-US" dirty="0" smtClean="0"/>
              <a:t>So</a:t>
            </a:r>
            <a:r>
              <a:rPr lang="en-US" baseline="0" dirty="0" smtClean="0"/>
              <a:t> the question is, how do we actually do apologetics in the real world? How to we witness, minister and apologize to the people around us.</a:t>
            </a:r>
          </a:p>
          <a:p>
            <a:endParaRPr lang="en-US" baseline="0" dirty="0" smtClean="0"/>
          </a:p>
          <a:p>
            <a:r>
              <a:rPr lang="en-US" baseline="0" dirty="0" smtClean="0"/>
              <a:t>How do we do so in a way that’s relevant to the world we live in? How do we change cultures?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13</a:t>
            </a:fld>
            <a:endParaRPr lang="en-US"/>
          </a:p>
        </p:txBody>
      </p:sp>
    </p:spTree>
    <p:extLst>
      <p:ext uri="{BB962C8B-B14F-4D97-AF65-F5344CB8AC3E}">
        <p14:creationId xmlns:p14="http://schemas.microsoft.com/office/powerpoint/2010/main" val="194830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Nothing fancy,</a:t>
            </a:r>
            <a:r>
              <a:rPr lang="en-US" baseline="0" dirty="0" smtClean="0"/>
              <a:t> just some things I’ve learned over the past few years, both from experience, and through divine inspiration.</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14</a:t>
            </a:fld>
            <a:endParaRPr lang="en-US"/>
          </a:p>
        </p:txBody>
      </p:sp>
    </p:spTree>
    <p:extLst>
      <p:ext uri="{BB962C8B-B14F-4D97-AF65-F5344CB8AC3E}">
        <p14:creationId xmlns:p14="http://schemas.microsoft.com/office/powerpoint/2010/main" val="61574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Their words belie a deeper reality</a:t>
            </a:r>
          </a:p>
          <a:p>
            <a:endParaRPr lang="en-US" dirty="0" smtClean="0"/>
          </a:p>
          <a:p>
            <a:r>
              <a:rPr lang="en-US" dirty="0" smtClean="0"/>
              <a:t>This</a:t>
            </a:r>
            <a:r>
              <a:rPr lang="en-US" baseline="0" dirty="0" smtClean="0"/>
              <a:t> freaks people out, because they can’t explain how they feel, or what they mean.</a:t>
            </a:r>
          </a:p>
          <a:p>
            <a:endParaRPr lang="en-US" baseline="0" dirty="0" smtClean="0"/>
          </a:p>
          <a:p>
            <a:r>
              <a:rPr lang="en-US" dirty="0" smtClean="0"/>
              <a:t>(Anyone</a:t>
            </a:r>
            <a:r>
              <a:rPr lang="en-US" baseline="0" dirty="0" smtClean="0"/>
              <a:t> read Flatland?) (Summary) It’s an analog to our world, people have no idea how to handle the divine.</a:t>
            </a:r>
          </a:p>
          <a:p>
            <a:endParaRPr lang="en-US" baseline="0" dirty="0" smtClean="0"/>
          </a:p>
          <a:p>
            <a:r>
              <a:rPr lang="en-US" baseline="0" dirty="0" smtClean="0"/>
              <a:t>This goes to the nature of language, it’s a mirror and interpreter of the world around us, thus it’s naturally deficient in the supernatural realm.</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15</a:t>
            </a:fld>
            <a:endParaRPr lang="en-US"/>
          </a:p>
        </p:txBody>
      </p:sp>
    </p:spTree>
    <p:extLst>
      <p:ext uri="{BB962C8B-B14F-4D97-AF65-F5344CB8AC3E}">
        <p14:creationId xmlns:p14="http://schemas.microsoft.com/office/powerpoint/2010/main" val="3407028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midwest</a:t>
            </a:r>
            <a:r>
              <a:rPr lang="en-US" dirty="0" smtClean="0"/>
              <a:t>, the structures and institutions of a culture of faith and still around. They may be decaying, but they're still there. If you leave here, you may not find that to be the case. That makes faith really hard, not because we're weak or unfaithful, but because our believes and ideas exist within a framework of community, and if that community suddenly vanishes, it's hard to know what to do next. </a:t>
            </a:r>
          </a:p>
          <a:p>
            <a:endParaRPr lang="en-US" dirty="0" smtClean="0"/>
          </a:p>
          <a:p>
            <a:r>
              <a:rPr lang="en-US" dirty="0" smtClean="0"/>
              <a:t>It’s easy</a:t>
            </a:r>
            <a:r>
              <a:rPr lang="en-US" baseline="0" dirty="0" smtClean="0"/>
              <a:t> to be a Christian here (sort of), it’s harder to be a Christian out there. It grinds on your (sometimes a great notion)</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16</a:t>
            </a:fld>
            <a:endParaRPr lang="en-US"/>
          </a:p>
        </p:txBody>
      </p:sp>
    </p:spTree>
    <p:extLst>
      <p:ext uri="{BB962C8B-B14F-4D97-AF65-F5344CB8AC3E}">
        <p14:creationId xmlns:p14="http://schemas.microsoft.com/office/powerpoint/2010/main" val="297320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Tuesday, October 22, 13</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Tuesday, October 22, 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Tuesday, October 22, 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Tuesday, October 22, 13</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Tuesday, October 22, 13</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Tuesday, October 22, 13</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Tuesday, October 22, 13</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Tuesday, October 22, 13</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Tuesday, October 22, 13</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Tuesday, October 22, 13</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Tuesday, October 22, 13</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Tuesday, October 22, 13</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mailto:nick@nickrobison.com" TargetMode="External"/><Relationship Id="rId3" Type="http://schemas.openxmlformats.org/officeDocument/2006/relationships/hyperlink" Target="http://www.nickrobison.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Apologetics</a:t>
            </a:r>
            <a:endParaRPr lang="en-US" dirty="0"/>
          </a:p>
        </p:txBody>
      </p:sp>
      <p:sp>
        <p:nvSpPr>
          <p:cNvPr id="3" name="Subtitle 2"/>
          <p:cNvSpPr>
            <a:spLocks noGrp="1"/>
          </p:cNvSpPr>
          <p:nvPr>
            <p:ph type="subTitle" idx="1"/>
          </p:nvPr>
        </p:nvSpPr>
        <p:spPr/>
        <p:txBody>
          <a:bodyPr/>
          <a:lstStyle/>
          <a:p>
            <a:r>
              <a:rPr lang="en-US" dirty="0" smtClean="0"/>
              <a:t>with Nick</a:t>
            </a:r>
            <a:endParaRPr lang="en-US" dirty="0"/>
          </a:p>
        </p:txBody>
      </p:sp>
    </p:spTree>
    <p:extLst>
      <p:ext uri="{BB962C8B-B14F-4D97-AF65-F5344CB8AC3E}">
        <p14:creationId xmlns:p14="http://schemas.microsoft.com/office/powerpoint/2010/main" val="35618982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What would you say?</a:t>
            </a:r>
            <a:endParaRPr lang="en-US" dirty="0"/>
          </a:p>
        </p:txBody>
      </p:sp>
      <p:sp>
        <p:nvSpPr>
          <p:cNvPr id="3" name="Title 2"/>
          <p:cNvSpPr>
            <a:spLocks noGrp="1"/>
          </p:cNvSpPr>
          <p:nvPr>
            <p:ph type="title"/>
          </p:nvPr>
        </p:nvSpPr>
        <p:spPr/>
        <p:txBody>
          <a:bodyPr/>
          <a:lstStyle/>
          <a:p>
            <a:r>
              <a:rPr lang="en-US" dirty="0" smtClean="0"/>
              <a:t>A quick game</a:t>
            </a:r>
            <a:endParaRPr lang="en-US" dirty="0"/>
          </a:p>
        </p:txBody>
      </p:sp>
    </p:spTree>
    <p:extLst>
      <p:ext uri="{BB962C8B-B14F-4D97-AF65-F5344CB8AC3E}">
        <p14:creationId xmlns:p14="http://schemas.microsoft.com/office/powerpoint/2010/main" val="17538790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 make my own morality.</a:t>
            </a:r>
            <a:endParaRPr lang="en-US" dirty="0"/>
          </a:p>
        </p:txBody>
      </p:sp>
    </p:spTree>
    <p:extLst>
      <p:ext uri="{BB962C8B-B14F-4D97-AF65-F5344CB8AC3E}">
        <p14:creationId xmlns:p14="http://schemas.microsoft.com/office/powerpoint/2010/main" val="24113915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don’t have souls.</a:t>
            </a:r>
            <a:endParaRPr lang="en-US" dirty="0"/>
          </a:p>
        </p:txBody>
      </p:sp>
    </p:spTree>
    <p:extLst>
      <p:ext uri="{BB962C8B-B14F-4D97-AF65-F5344CB8AC3E}">
        <p14:creationId xmlns:p14="http://schemas.microsoft.com/office/powerpoint/2010/main" val="40557036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wars are caused by religion.</a:t>
            </a:r>
            <a:endParaRPr lang="en-US" dirty="0"/>
          </a:p>
        </p:txBody>
      </p:sp>
    </p:spTree>
    <p:extLst>
      <p:ext uri="{BB962C8B-B14F-4D97-AF65-F5344CB8AC3E}">
        <p14:creationId xmlns:p14="http://schemas.microsoft.com/office/powerpoint/2010/main" val="1418761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According to Nick Robison</a:t>
            </a:r>
            <a:endParaRPr lang="en-US" dirty="0"/>
          </a:p>
        </p:txBody>
      </p:sp>
      <p:sp>
        <p:nvSpPr>
          <p:cNvPr id="3" name="Title 2"/>
          <p:cNvSpPr>
            <a:spLocks noGrp="1"/>
          </p:cNvSpPr>
          <p:nvPr>
            <p:ph type="title"/>
          </p:nvPr>
        </p:nvSpPr>
        <p:spPr/>
        <p:txBody>
          <a:bodyPr/>
          <a:lstStyle/>
          <a:p>
            <a:r>
              <a:rPr lang="en-US" dirty="0" smtClean="0"/>
              <a:t>3 Principles of Apologetics</a:t>
            </a:r>
            <a:endParaRPr lang="en-US" dirty="0"/>
          </a:p>
        </p:txBody>
      </p:sp>
    </p:spTree>
    <p:extLst>
      <p:ext uri="{BB962C8B-B14F-4D97-AF65-F5344CB8AC3E}">
        <p14:creationId xmlns:p14="http://schemas.microsoft.com/office/powerpoint/2010/main" val="31962652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People rarely say what they mean</a:t>
            </a:r>
          </a:p>
          <a:p>
            <a:r>
              <a:rPr lang="en-US" dirty="0" smtClean="0"/>
              <a:t>Language is culturally dependent and in constant flux</a:t>
            </a:r>
          </a:p>
          <a:p>
            <a:r>
              <a:rPr lang="en-US" dirty="0" smtClean="0"/>
              <a:t>People don’t speak Religion</a:t>
            </a:r>
          </a:p>
          <a:p>
            <a:endParaRPr lang="en-US" dirty="0"/>
          </a:p>
        </p:txBody>
      </p:sp>
      <p:sp>
        <p:nvSpPr>
          <p:cNvPr id="4" name="Title 3"/>
          <p:cNvSpPr>
            <a:spLocks noGrp="1"/>
          </p:cNvSpPr>
          <p:nvPr>
            <p:ph type="title"/>
          </p:nvPr>
        </p:nvSpPr>
        <p:spPr/>
        <p:txBody>
          <a:bodyPr/>
          <a:lstStyle/>
          <a:p>
            <a:r>
              <a:rPr lang="en-US" dirty="0" smtClean="0"/>
              <a:t>1. Language is tricky</a:t>
            </a:r>
            <a:endParaRPr lang="en-US" dirty="0"/>
          </a:p>
        </p:txBody>
      </p:sp>
    </p:spTree>
    <p:extLst>
      <p:ext uri="{BB962C8B-B14F-4D97-AF65-F5344CB8AC3E}">
        <p14:creationId xmlns:p14="http://schemas.microsoft.com/office/powerpoint/2010/main" val="2337140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Midwest, we have the echoes of religion past</a:t>
            </a:r>
          </a:p>
          <a:p>
            <a:r>
              <a:rPr lang="en-US" dirty="0" smtClean="0"/>
              <a:t>These cultural practices give normalcy to faith</a:t>
            </a:r>
          </a:p>
          <a:p>
            <a:r>
              <a:rPr lang="en-US" dirty="0" smtClean="0"/>
              <a:t>When they disappear, it’s really hard</a:t>
            </a:r>
          </a:p>
          <a:p>
            <a:r>
              <a:rPr lang="en-US" dirty="0" smtClean="0"/>
              <a:t>We are ‘citizens of another flag’ </a:t>
            </a:r>
            <a:endParaRPr lang="en-US" dirty="0"/>
          </a:p>
        </p:txBody>
      </p:sp>
      <p:sp>
        <p:nvSpPr>
          <p:cNvPr id="3" name="Title 2"/>
          <p:cNvSpPr>
            <a:spLocks noGrp="1"/>
          </p:cNvSpPr>
          <p:nvPr>
            <p:ph type="title"/>
          </p:nvPr>
        </p:nvSpPr>
        <p:spPr/>
        <p:txBody>
          <a:bodyPr/>
          <a:lstStyle/>
          <a:p>
            <a:r>
              <a:rPr lang="en-US" dirty="0" smtClean="0"/>
              <a:t>2. It’s different when you’re alone</a:t>
            </a:r>
            <a:endParaRPr lang="en-US" dirty="0"/>
          </a:p>
        </p:txBody>
      </p:sp>
    </p:spTree>
    <p:extLst>
      <p:ext uri="{BB962C8B-B14F-4D97-AF65-F5344CB8AC3E}">
        <p14:creationId xmlns:p14="http://schemas.microsoft.com/office/powerpoint/2010/main" val="2494894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across)">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heckerboard(across)">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LORD places us in situations where we can bear his image and witness</a:t>
            </a:r>
          </a:p>
          <a:p>
            <a:r>
              <a:rPr lang="en-US" dirty="0" smtClean="0"/>
              <a:t>Don’t force it</a:t>
            </a:r>
          </a:p>
          <a:p>
            <a:r>
              <a:rPr lang="en-US" dirty="0" smtClean="0"/>
              <a:t>You are each unique, you will have a unique witness</a:t>
            </a:r>
            <a:endParaRPr lang="en-US" dirty="0"/>
          </a:p>
        </p:txBody>
      </p:sp>
      <p:sp>
        <p:nvSpPr>
          <p:cNvPr id="3" name="Title 2"/>
          <p:cNvSpPr>
            <a:spLocks noGrp="1"/>
          </p:cNvSpPr>
          <p:nvPr>
            <p:ph type="title"/>
          </p:nvPr>
        </p:nvSpPr>
        <p:spPr/>
        <p:txBody>
          <a:bodyPr/>
          <a:lstStyle/>
          <a:p>
            <a:r>
              <a:rPr lang="en-US" dirty="0" smtClean="0"/>
              <a:t>3. Apologetics just happens</a:t>
            </a:r>
            <a:endParaRPr lang="en-US" dirty="0"/>
          </a:p>
        </p:txBody>
      </p:sp>
    </p:spTree>
    <p:extLst>
      <p:ext uri="{BB962C8B-B14F-4D97-AF65-F5344CB8AC3E}">
        <p14:creationId xmlns:p14="http://schemas.microsoft.com/office/powerpoint/2010/main" val="2285615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A few, humble suggestions….</a:t>
            </a:r>
            <a:endParaRPr lang="en-US" dirty="0"/>
          </a:p>
        </p:txBody>
      </p:sp>
      <p:sp>
        <p:nvSpPr>
          <p:cNvPr id="3" name="Title 2"/>
          <p:cNvSpPr>
            <a:spLocks noGrp="1"/>
          </p:cNvSpPr>
          <p:nvPr>
            <p:ph type="title"/>
          </p:nvPr>
        </p:nvSpPr>
        <p:spPr/>
        <p:txBody>
          <a:bodyPr/>
          <a:lstStyle/>
          <a:p>
            <a:r>
              <a:rPr lang="en-US" dirty="0" smtClean="0"/>
              <a:t>Where do we go from here?</a:t>
            </a:r>
            <a:endParaRPr lang="en-US" dirty="0"/>
          </a:p>
        </p:txBody>
      </p:sp>
    </p:spTree>
    <p:extLst>
      <p:ext uri="{BB962C8B-B14F-4D97-AF65-F5344CB8AC3E}">
        <p14:creationId xmlns:p14="http://schemas.microsoft.com/office/powerpoint/2010/main" val="37609552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Holistically ready</a:t>
            </a:r>
          </a:p>
          <a:p>
            <a:r>
              <a:rPr lang="en-US" dirty="0" smtClean="0"/>
              <a:t>Read books</a:t>
            </a:r>
          </a:p>
          <a:p>
            <a:r>
              <a:rPr lang="en-US" dirty="0" smtClean="0"/>
              <a:t>No on has ever been argued into the kingdom of God, but so many have been kept out by perceived inconsistencies and errors</a:t>
            </a:r>
          </a:p>
          <a:p>
            <a:pPr marL="384048" lvl="1" indent="0">
              <a:buNone/>
            </a:pPr>
            <a:r>
              <a:rPr lang="en-US" dirty="0"/>
              <a:t>	</a:t>
            </a:r>
            <a:r>
              <a:rPr lang="en-US" dirty="0" smtClean="0"/>
              <a:t>- Elton </a:t>
            </a:r>
            <a:r>
              <a:rPr lang="en-US" dirty="0" err="1" smtClean="0"/>
              <a:t>Trueblood</a:t>
            </a:r>
            <a:r>
              <a:rPr lang="en-US" dirty="0" smtClean="0"/>
              <a:t> </a:t>
            </a:r>
            <a:r>
              <a:rPr lang="en-US" i="1" dirty="0" smtClean="0"/>
              <a:t>The Company of the Committed</a:t>
            </a:r>
            <a:endParaRPr lang="en-US" i="1" dirty="0"/>
          </a:p>
          <a:p>
            <a:r>
              <a:rPr lang="en-US" dirty="0" smtClean="0"/>
              <a:t>Listen to music, it gives a common language</a:t>
            </a:r>
          </a:p>
        </p:txBody>
      </p:sp>
      <p:sp>
        <p:nvSpPr>
          <p:cNvPr id="5" name="Title 4"/>
          <p:cNvSpPr>
            <a:spLocks noGrp="1"/>
          </p:cNvSpPr>
          <p:nvPr>
            <p:ph type="title"/>
          </p:nvPr>
        </p:nvSpPr>
        <p:spPr/>
        <p:txBody>
          <a:bodyPr/>
          <a:lstStyle/>
          <a:p>
            <a:r>
              <a:rPr lang="en-US" dirty="0" smtClean="0"/>
              <a:t>1. Be Ready</a:t>
            </a:r>
            <a:endParaRPr lang="en-US" dirty="0"/>
          </a:p>
        </p:txBody>
      </p:sp>
    </p:spTree>
    <p:extLst>
      <p:ext uri="{BB962C8B-B14F-4D97-AF65-F5344CB8AC3E}">
        <p14:creationId xmlns:p14="http://schemas.microsoft.com/office/powerpoint/2010/main" val="31822736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Nick Robison</a:t>
            </a:r>
            <a:endParaRPr lang="en-US" dirty="0"/>
          </a:p>
        </p:txBody>
      </p:sp>
      <p:sp>
        <p:nvSpPr>
          <p:cNvPr id="5" name="Title 4"/>
          <p:cNvSpPr>
            <a:spLocks noGrp="1"/>
          </p:cNvSpPr>
          <p:nvPr>
            <p:ph type="title"/>
          </p:nvPr>
        </p:nvSpPr>
        <p:spPr/>
        <p:txBody>
          <a:bodyPr/>
          <a:lstStyle/>
          <a:p>
            <a:r>
              <a:rPr lang="en-US" dirty="0" smtClean="0"/>
              <a:t>Hello, my name is:</a:t>
            </a:r>
            <a:endParaRPr lang="en-US" dirty="0"/>
          </a:p>
        </p:txBody>
      </p:sp>
    </p:spTree>
    <p:extLst>
      <p:ext uri="{BB962C8B-B14F-4D97-AF65-F5344CB8AC3E}">
        <p14:creationId xmlns:p14="http://schemas.microsoft.com/office/powerpoint/2010/main" val="4183639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is the ‘real’ world</a:t>
            </a:r>
          </a:p>
          <a:p>
            <a:r>
              <a:rPr lang="en-US" dirty="0" smtClean="0"/>
              <a:t>Seek the welfare of the city</a:t>
            </a:r>
          </a:p>
          <a:p>
            <a:r>
              <a:rPr lang="en-US" dirty="0" smtClean="0"/>
              <a:t>Whatever your community does, do that.</a:t>
            </a:r>
          </a:p>
        </p:txBody>
      </p:sp>
      <p:sp>
        <p:nvSpPr>
          <p:cNvPr id="3" name="Title 2"/>
          <p:cNvSpPr>
            <a:spLocks noGrp="1"/>
          </p:cNvSpPr>
          <p:nvPr>
            <p:ph type="title"/>
          </p:nvPr>
        </p:nvSpPr>
        <p:spPr/>
        <p:txBody>
          <a:bodyPr/>
          <a:lstStyle/>
          <a:p>
            <a:r>
              <a:rPr lang="en-US" dirty="0" smtClean="0"/>
              <a:t>2. Do life with people</a:t>
            </a:r>
            <a:endParaRPr lang="en-US" dirty="0"/>
          </a:p>
        </p:txBody>
      </p:sp>
    </p:spTree>
    <p:extLst>
      <p:ext uri="{BB962C8B-B14F-4D97-AF65-F5344CB8AC3E}">
        <p14:creationId xmlns:p14="http://schemas.microsoft.com/office/powerpoint/2010/main" val="3103562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p:tgtEl>
                                          <p:spTgt spid="2">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2400" dirty="0" smtClean="0"/>
              <a:t>Jeremiah 29: 4-7</a:t>
            </a:r>
            <a:endParaRPr lang="en-US" sz="2400" dirty="0"/>
          </a:p>
        </p:txBody>
      </p:sp>
      <p:sp>
        <p:nvSpPr>
          <p:cNvPr id="4" name="Title 3"/>
          <p:cNvSpPr>
            <a:spLocks noGrp="1"/>
          </p:cNvSpPr>
          <p:nvPr>
            <p:ph type="title"/>
          </p:nvPr>
        </p:nvSpPr>
        <p:spPr>
          <a:xfrm>
            <a:off x="148729" y="961121"/>
            <a:ext cx="8694952" cy="3293887"/>
          </a:xfrm>
        </p:spPr>
        <p:txBody>
          <a:bodyPr/>
          <a:lstStyle/>
          <a:p>
            <a:r>
              <a:rPr lang="en-US" sz="2600" baseline="30000" dirty="0" smtClean="0"/>
              <a:t>4</a:t>
            </a:r>
            <a:r>
              <a:rPr lang="en-US" sz="2600" dirty="0" smtClean="0"/>
              <a:t>“</a:t>
            </a:r>
            <a:r>
              <a:rPr lang="en-US" sz="2600" dirty="0"/>
              <a:t>Thus says the Lord of hosts, the God of Israel, to all the exiles whom I have sent into exile from Jerusalem to Babylon: </a:t>
            </a:r>
            <a:r>
              <a:rPr lang="en-US" sz="2600" baseline="30000" dirty="0"/>
              <a:t>5</a:t>
            </a:r>
            <a:r>
              <a:rPr lang="en-US" sz="2600" dirty="0" smtClean="0"/>
              <a:t>Build </a:t>
            </a:r>
            <a:r>
              <a:rPr lang="en-US" sz="2600" dirty="0"/>
              <a:t>houses and live in them; plant gardens and eat their produce. </a:t>
            </a:r>
            <a:r>
              <a:rPr lang="en-US" sz="2600" baseline="30000" dirty="0"/>
              <a:t>6</a:t>
            </a:r>
            <a:r>
              <a:rPr lang="en-US" sz="2600" dirty="0" smtClean="0"/>
              <a:t>Take </a:t>
            </a:r>
            <a:r>
              <a:rPr lang="en-US" sz="2600" dirty="0"/>
              <a:t>wives and have sons and daughters; take wives for your sons, and give your daughters in marriage, that they may bear sons and daughters; multiply there, and do not decrease. </a:t>
            </a:r>
            <a:r>
              <a:rPr lang="en-US" sz="2600" baseline="30000" dirty="0"/>
              <a:t>7</a:t>
            </a:r>
            <a:r>
              <a:rPr lang="en-US" sz="2600" dirty="0" smtClean="0"/>
              <a:t>But </a:t>
            </a:r>
            <a:r>
              <a:rPr lang="en-US" sz="2600" dirty="0"/>
              <a:t>seek the welfare of the city where I have sent you into exile, and pray to the Lord on its behalf, for in its welfare you will find your welfare.</a:t>
            </a:r>
          </a:p>
        </p:txBody>
      </p:sp>
    </p:spTree>
    <p:extLst>
      <p:ext uri="{BB962C8B-B14F-4D97-AF65-F5344CB8AC3E}">
        <p14:creationId xmlns:p14="http://schemas.microsoft.com/office/powerpoint/2010/main" val="37716806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You will drown without it.</a:t>
            </a:r>
          </a:p>
          <a:p>
            <a:r>
              <a:rPr lang="en-US" dirty="0" smtClean="0"/>
              <a:t>Ask questions</a:t>
            </a:r>
          </a:p>
        </p:txBody>
      </p:sp>
      <p:sp>
        <p:nvSpPr>
          <p:cNvPr id="4" name="Title 3"/>
          <p:cNvSpPr>
            <a:spLocks noGrp="1"/>
          </p:cNvSpPr>
          <p:nvPr>
            <p:ph type="title"/>
          </p:nvPr>
        </p:nvSpPr>
        <p:spPr/>
        <p:txBody>
          <a:bodyPr/>
          <a:lstStyle/>
          <a:p>
            <a:r>
              <a:rPr lang="en-US" dirty="0" smtClean="0"/>
              <a:t>3. Find a Christian Community</a:t>
            </a:r>
            <a:endParaRPr lang="en-US" dirty="0"/>
          </a:p>
        </p:txBody>
      </p:sp>
    </p:spTree>
    <p:extLst>
      <p:ext uri="{BB962C8B-B14F-4D97-AF65-F5344CB8AC3E}">
        <p14:creationId xmlns:p14="http://schemas.microsoft.com/office/powerpoint/2010/main" val="40448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may be the closest thing they have to the image of Christ</a:t>
            </a:r>
          </a:p>
          <a:p>
            <a:r>
              <a:rPr lang="en-US" dirty="0" smtClean="0"/>
              <a:t>The world gives them death, give them life</a:t>
            </a:r>
          </a:p>
          <a:p>
            <a:r>
              <a:rPr lang="en-US" dirty="0" smtClean="0"/>
              <a:t>Be gentle, and respectful</a:t>
            </a:r>
          </a:p>
          <a:p>
            <a:endParaRPr lang="en-US" dirty="0"/>
          </a:p>
        </p:txBody>
      </p:sp>
      <p:sp>
        <p:nvSpPr>
          <p:cNvPr id="3" name="Title 2"/>
          <p:cNvSpPr>
            <a:spLocks noGrp="1"/>
          </p:cNvSpPr>
          <p:nvPr>
            <p:ph type="title"/>
          </p:nvPr>
        </p:nvSpPr>
        <p:spPr/>
        <p:txBody>
          <a:bodyPr/>
          <a:lstStyle/>
          <a:p>
            <a:r>
              <a:rPr lang="en-US" dirty="0" smtClean="0"/>
              <a:t>4. Be the image of Christ</a:t>
            </a:r>
            <a:endParaRPr lang="en-US" dirty="0"/>
          </a:p>
        </p:txBody>
      </p:sp>
    </p:spTree>
    <p:extLst>
      <p:ext uri="{BB962C8B-B14F-4D97-AF65-F5344CB8AC3E}">
        <p14:creationId xmlns:p14="http://schemas.microsoft.com/office/powerpoint/2010/main" val="917383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1 Peter 3:15b-16</a:t>
            </a:r>
            <a:endParaRPr lang="en-US" dirty="0"/>
          </a:p>
        </p:txBody>
      </p:sp>
      <p:sp>
        <p:nvSpPr>
          <p:cNvPr id="4" name="Title 3"/>
          <p:cNvSpPr>
            <a:spLocks noGrp="1"/>
          </p:cNvSpPr>
          <p:nvPr>
            <p:ph type="title"/>
          </p:nvPr>
        </p:nvSpPr>
        <p:spPr>
          <a:xfrm>
            <a:off x="102967" y="1905000"/>
            <a:ext cx="8706392" cy="2350008"/>
          </a:xfrm>
        </p:spPr>
        <p:txBody>
          <a:bodyPr/>
          <a:lstStyle/>
          <a:p>
            <a:r>
              <a:rPr lang="en-US" sz="2400" dirty="0"/>
              <a:t>Always be prepared to give an answer to everyone who asks you to give the reason for the hope that you have. But do this with gentleness and respect, </a:t>
            </a:r>
            <a:r>
              <a:rPr lang="en-US" sz="2400" baseline="30000" dirty="0" smtClean="0"/>
              <a:t>16</a:t>
            </a:r>
            <a:r>
              <a:rPr lang="en-US" sz="2400" dirty="0" smtClean="0"/>
              <a:t>keeping </a:t>
            </a:r>
            <a:r>
              <a:rPr lang="en-US" sz="2400" dirty="0"/>
              <a:t>a clear conscience, so that those who speak maliciously against your good behavior in Christ may be ashamed of their slander.</a:t>
            </a:r>
          </a:p>
        </p:txBody>
      </p:sp>
    </p:spTree>
    <p:extLst>
      <p:ext uri="{BB962C8B-B14F-4D97-AF65-F5344CB8AC3E}">
        <p14:creationId xmlns:p14="http://schemas.microsoft.com/office/powerpoint/2010/main" val="27657299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571999" y="4267368"/>
            <a:ext cx="4225919" cy="892938"/>
          </a:xfrm>
        </p:spPr>
        <p:txBody>
          <a:bodyPr>
            <a:normAutofit fontScale="92500" lnSpcReduction="20000"/>
          </a:bodyPr>
          <a:lstStyle/>
          <a:p>
            <a:r>
              <a:rPr lang="en-US" dirty="0" smtClean="0">
                <a:hlinkClick r:id="rId2"/>
              </a:rPr>
              <a:t>nick@nickrobison.com</a:t>
            </a:r>
            <a:endParaRPr lang="en-US" dirty="0" smtClean="0"/>
          </a:p>
          <a:p>
            <a:r>
              <a:rPr lang="en-US" dirty="0" smtClean="0">
                <a:hlinkClick r:id="rId3"/>
              </a:rPr>
              <a:t>www.nickrobison.com</a:t>
            </a:r>
            <a:endParaRPr lang="en-US" dirty="0" smtClean="0"/>
          </a:p>
          <a:p>
            <a:r>
              <a:rPr lang="en-US" dirty="0" smtClean="0"/>
              <a:t>@</a:t>
            </a:r>
            <a:r>
              <a:rPr lang="en-US" dirty="0" err="1" smtClean="0"/>
              <a:t>nickrobison</a:t>
            </a:r>
            <a:endParaRPr lang="en-US" dirty="0"/>
          </a:p>
        </p:txBody>
      </p:sp>
      <p:sp>
        <p:nvSpPr>
          <p:cNvPr id="6" name="Title 5"/>
          <p:cNvSpPr>
            <a:spLocks noGrp="1"/>
          </p:cNvSpPr>
          <p:nvPr>
            <p:ph type="title"/>
          </p:nvPr>
        </p:nvSpPr>
        <p:spPr/>
        <p:txBody>
          <a:bodyPr/>
          <a:lstStyle/>
          <a:p>
            <a:r>
              <a:rPr lang="en-US" dirty="0" smtClean="0"/>
              <a:t>That’s all folks.</a:t>
            </a:r>
            <a:endParaRPr lang="en-US" dirty="0"/>
          </a:p>
        </p:txBody>
      </p:sp>
    </p:spTree>
    <p:extLst>
      <p:ext uri="{BB962C8B-B14F-4D97-AF65-F5344CB8AC3E}">
        <p14:creationId xmlns:p14="http://schemas.microsoft.com/office/powerpoint/2010/main" val="23603801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Define our terms</a:t>
            </a:r>
          </a:p>
          <a:p>
            <a:r>
              <a:rPr lang="en-US" dirty="0" smtClean="0"/>
              <a:t>Play a game</a:t>
            </a:r>
          </a:p>
          <a:p>
            <a:r>
              <a:rPr lang="en-US" dirty="0" smtClean="0"/>
              <a:t>Principles of Apologetics</a:t>
            </a:r>
          </a:p>
          <a:p>
            <a:r>
              <a:rPr lang="en-US" dirty="0" smtClean="0"/>
              <a:t>A few humble suggestions</a:t>
            </a:r>
          </a:p>
        </p:txBody>
      </p:sp>
      <p:sp>
        <p:nvSpPr>
          <p:cNvPr id="4" name="Title 3"/>
          <p:cNvSpPr>
            <a:spLocks noGrp="1"/>
          </p:cNvSpPr>
          <p:nvPr>
            <p:ph type="title"/>
          </p:nvPr>
        </p:nvSpPr>
        <p:spPr/>
        <p:txBody>
          <a:bodyPr/>
          <a:lstStyle/>
          <a:p>
            <a:r>
              <a:rPr lang="en-US" dirty="0" smtClean="0"/>
              <a:t>What we’re going to do today</a:t>
            </a:r>
            <a:endParaRPr lang="en-US" dirty="0"/>
          </a:p>
        </p:txBody>
      </p:sp>
    </p:spTree>
    <p:extLst>
      <p:ext uri="{BB962C8B-B14F-4D97-AF65-F5344CB8AC3E}">
        <p14:creationId xmlns:p14="http://schemas.microsoft.com/office/powerpoint/2010/main" val="58725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What we talk about when we talk about apologetics</a:t>
            </a:r>
            <a:endParaRPr lang="en-US" dirty="0"/>
          </a:p>
        </p:txBody>
      </p:sp>
      <p:sp>
        <p:nvSpPr>
          <p:cNvPr id="3" name="Title 2"/>
          <p:cNvSpPr>
            <a:spLocks noGrp="1"/>
          </p:cNvSpPr>
          <p:nvPr>
            <p:ph type="title"/>
          </p:nvPr>
        </p:nvSpPr>
        <p:spPr/>
        <p:txBody>
          <a:bodyPr/>
          <a:lstStyle/>
          <a:p>
            <a:r>
              <a:rPr lang="en-US" dirty="0" smtClean="0"/>
              <a:t>Defining Terms</a:t>
            </a:r>
            <a:endParaRPr lang="en-US" dirty="0"/>
          </a:p>
        </p:txBody>
      </p:sp>
    </p:spTree>
    <p:extLst>
      <p:ext uri="{BB962C8B-B14F-4D97-AF65-F5344CB8AC3E}">
        <p14:creationId xmlns:p14="http://schemas.microsoft.com/office/powerpoint/2010/main" val="30224421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apologetics?</a:t>
            </a:r>
            <a:endParaRPr lang="en-US" dirty="0"/>
          </a:p>
        </p:txBody>
      </p:sp>
    </p:spTree>
    <p:extLst>
      <p:ext uri="{BB962C8B-B14F-4D97-AF65-F5344CB8AC3E}">
        <p14:creationId xmlns:p14="http://schemas.microsoft.com/office/powerpoint/2010/main" val="1894491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1999" y="4267368"/>
            <a:ext cx="4214477" cy="2140106"/>
          </a:xfrm>
        </p:spPr>
        <p:txBody>
          <a:bodyPr>
            <a:normAutofit fontScale="92500" lnSpcReduction="20000"/>
          </a:bodyPr>
          <a:lstStyle/>
          <a:p>
            <a:r>
              <a:rPr lang="en-US" dirty="0"/>
              <a:t>systematic argumentative discourse in defense (as of a doctrine</a:t>
            </a:r>
            <a:r>
              <a:rPr lang="en-US" dirty="0" smtClean="0"/>
              <a:t>)</a:t>
            </a:r>
          </a:p>
          <a:p>
            <a:endParaRPr lang="en-US" dirty="0" smtClean="0"/>
          </a:p>
          <a:p>
            <a:r>
              <a:rPr lang="en-US" dirty="0"/>
              <a:t>a branch of theology devoted to the defense of the divine origin and authority of </a:t>
            </a:r>
            <a:r>
              <a:rPr lang="en-US" dirty="0" smtClean="0"/>
              <a:t>Christianity</a:t>
            </a:r>
          </a:p>
          <a:p>
            <a:endParaRPr lang="en-US" dirty="0"/>
          </a:p>
          <a:p>
            <a:r>
              <a:rPr lang="en-US" dirty="0" smtClean="0"/>
              <a:t>- Miriam Webster Dictionary</a:t>
            </a:r>
            <a:endParaRPr lang="en-US" dirty="0"/>
          </a:p>
        </p:txBody>
      </p:sp>
      <p:sp>
        <p:nvSpPr>
          <p:cNvPr id="3" name="Title 2"/>
          <p:cNvSpPr>
            <a:spLocks noGrp="1"/>
          </p:cNvSpPr>
          <p:nvPr>
            <p:ph type="title"/>
          </p:nvPr>
        </p:nvSpPr>
        <p:spPr/>
        <p:txBody>
          <a:bodyPr/>
          <a:lstStyle/>
          <a:p>
            <a:r>
              <a:rPr lang="en-US" dirty="0" err="1" smtClean="0"/>
              <a:t>Apol</a:t>
            </a:r>
            <a:r>
              <a:rPr lang="en-US" dirty="0" err="1" smtClean="0">
                <a:latin typeface="Wingdings"/>
                <a:ea typeface="Wingdings"/>
                <a:cs typeface="Wingdings"/>
                <a:sym typeface="Wingdings"/>
              </a:rPr>
              <a:t></a:t>
            </a:r>
            <a:r>
              <a:rPr lang="en-US" dirty="0" err="1" smtClean="0">
                <a:ea typeface="Wingdings"/>
                <a:cs typeface="Wingdings"/>
                <a:sym typeface="Wingdings"/>
              </a:rPr>
              <a:t>o</a:t>
            </a:r>
            <a:r>
              <a:rPr lang="en-US" dirty="0" err="1" smtClean="0">
                <a:latin typeface="Wingdings"/>
                <a:ea typeface="Wingdings"/>
                <a:cs typeface="Wingdings"/>
                <a:sym typeface="Wingdings"/>
              </a:rPr>
              <a:t></a:t>
            </a:r>
            <a:r>
              <a:rPr lang="en-US" dirty="0" err="1" smtClean="0">
                <a:ea typeface="Wingdings"/>
                <a:cs typeface="Wingdings"/>
                <a:sym typeface="Wingdings"/>
              </a:rPr>
              <a:t>get</a:t>
            </a:r>
            <a:r>
              <a:rPr lang="en-US" dirty="0" err="1" smtClean="0">
                <a:latin typeface="Wingdings"/>
                <a:ea typeface="Wingdings"/>
                <a:cs typeface="Wingdings"/>
                <a:sym typeface="Wingdings"/>
              </a:rPr>
              <a:t></a:t>
            </a:r>
            <a:r>
              <a:rPr lang="en-US" dirty="0" err="1" smtClean="0">
                <a:ea typeface="Wingdings"/>
                <a:cs typeface="Wingdings"/>
                <a:sym typeface="Wingdings"/>
              </a:rPr>
              <a:t>ics</a:t>
            </a:r>
            <a:endParaRPr lang="en-US" dirty="0"/>
          </a:p>
        </p:txBody>
      </p:sp>
    </p:spTree>
    <p:extLst>
      <p:ext uri="{BB962C8B-B14F-4D97-AF65-F5344CB8AC3E}">
        <p14:creationId xmlns:p14="http://schemas.microsoft.com/office/powerpoint/2010/main" val="24237230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1999" y="4267368"/>
            <a:ext cx="4214477" cy="2140106"/>
          </a:xfrm>
        </p:spPr>
        <p:txBody>
          <a:bodyPr>
            <a:normAutofit/>
          </a:bodyPr>
          <a:lstStyle/>
          <a:p>
            <a:r>
              <a:rPr lang="en-US" dirty="0"/>
              <a:t>The attempt to rationalize every single thing the Bible says, no matter how genocidal, homicidal, sexist, racist, or totally </a:t>
            </a:r>
            <a:r>
              <a:rPr lang="en-US" dirty="0" smtClean="0"/>
              <a:t>ridiculous </a:t>
            </a:r>
            <a:r>
              <a:rPr lang="en-US" dirty="0"/>
              <a:t>those things might be</a:t>
            </a:r>
            <a:r>
              <a:rPr lang="en-US" dirty="0" smtClean="0"/>
              <a:t>.</a:t>
            </a:r>
          </a:p>
          <a:p>
            <a:endParaRPr lang="en-US" dirty="0"/>
          </a:p>
          <a:p>
            <a:r>
              <a:rPr lang="en-US" dirty="0" smtClean="0"/>
              <a:t>- Urban Dictionary</a:t>
            </a:r>
            <a:endParaRPr lang="en-US" dirty="0"/>
          </a:p>
        </p:txBody>
      </p:sp>
      <p:sp>
        <p:nvSpPr>
          <p:cNvPr id="3" name="Title 2"/>
          <p:cNvSpPr>
            <a:spLocks noGrp="1"/>
          </p:cNvSpPr>
          <p:nvPr>
            <p:ph type="title"/>
          </p:nvPr>
        </p:nvSpPr>
        <p:spPr/>
        <p:txBody>
          <a:bodyPr/>
          <a:lstStyle/>
          <a:p>
            <a:r>
              <a:rPr lang="en-US" dirty="0" err="1" smtClean="0"/>
              <a:t>Apol</a:t>
            </a:r>
            <a:r>
              <a:rPr lang="en-US" dirty="0" err="1" smtClean="0">
                <a:latin typeface="Wingdings"/>
                <a:ea typeface="Wingdings"/>
                <a:cs typeface="Wingdings"/>
                <a:sym typeface="Wingdings"/>
              </a:rPr>
              <a:t></a:t>
            </a:r>
            <a:r>
              <a:rPr lang="en-US" dirty="0" err="1" smtClean="0">
                <a:ea typeface="Wingdings"/>
                <a:cs typeface="Wingdings"/>
                <a:sym typeface="Wingdings"/>
              </a:rPr>
              <a:t>o</a:t>
            </a:r>
            <a:r>
              <a:rPr lang="en-US" dirty="0" err="1" smtClean="0">
                <a:latin typeface="Wingdings"/>
                <a:ea typeface="Wingdings"/>
                <a:cs typeface="Wingdings"/>
                <a:sym typeface="Wingdings"/>
              </a:rPr>
              <a:t></a:t>
            </a:r>
            <a:r>
              <a:rPr lang="en-US" dirty="0" err="1" smtClean="0">
                <a:ea typeface="Wingdings"/>
                <a:cs typeface="Wingdings"/>
                <a:sym typeface="Wingdings"/>
              </a:rPr>
              <a:t>get</a:t>
            </a:r>
            <a:r>
              <a:rPr lang="en-US" dirty="0" err="1" smtClean="0">
                <a:latin typeface="Wingdings"/>
                <a:ea typeface="Wingdings"/>
                <a:cs typeface="Wingdings"/>
                <a:sym typeface="Wingdings"/>
              </a:rPr>
              <a:t></a:t>
            </a:r>
            <a:r>
              <a:rPr lang="en-US" dirty="0" err="1" smtClean="0">
                <a:ea typeface="Wingdings"/>
                <a:cs typeface="Wingdings"/>
                <a:sym typeface="Wingdings"/>
              </a:rPr>
              <a:t>ics</a:t>
            </a:r>
            <a:endParaRPr lang="en-US" dirty="0"/>
          </a:p>
        </p:txBody>
      </p:sp>
    </p:spTree>
    <p:extLst>
      <p:ext uri="{BB962C8B-B14F-4D97-AF65-F5344CB8AC3E}">
        <p14:creationId xmlns:p14="http://schemas.microsoft.com/office/powerpoint/2010/main" val="32159644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study apologetics?</a:t>
            </a:r>
            <a:endParaRPr lang="en-US" dirty="0"/>
          </a:p>
        </p:txBody>
      </p:sp>
    </p:spTree>
    <p:extLst>
      <p:ext uri="{BB962C8B-B14F-4D97-AF65-F5344CB8AC3E}">
        <p14:creationId xmlns:p14="http://schemas.microsoft.com/office/powerpoint/2010/main" val="33703451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end game?</a:t>
            </a:r>
            <a:endParaRPr lang="en-US" dirty="0"/>
          </a:p>
        </p:txBody>
      </p:sp>
    </p:spTree>
    <p:extLst>
      <p:ext uri="{BB962C8B-B14F-4D97-AF65-F5344CB8AC3E}">
        <p14:creationId xmlns:p14="http://schemas.microsoft.com/office/powerpoint/2010/main" val="113873497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1167</TotalTime>
  <Words>1315</Words>
  <Application>Microsoft Macintosh PowerPoint</Application>
  <PresentationFormat>On-screen Show (4:3)</PresentationFormat>
  <Paragraphs>144</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Elemental</vt:lpstr>
      <vt:lpstr>Apologetics</vt:lpstr>
      <vt:lpstr>Hello, my name is:</vt:lpstr>
      <vt:lpstr>What we’re going to do today</vt:lpstr>
      <vt:lpstr>Defining Terms</vt:lpstr>
      <vt:lpstr>What is apologetics?</vt:lpstr>
      <vt:lpstr>Apologetics</vt:lpstr>
      <vt:lpstr>Apologetics</vt:lpstr>
      <vt:lpstr>Why study apologetics?</vt:lpstr>
      <vt:lpstr>What’s the end game?</vt:lpstr>
      <vt:lpstr>A quick game</vt:lpstr>
      <vt:lpstr>I make my own morality.</vt:lpstr>
      <vt:lpstr>People don’t have souls.</vt:lpstr>
      <vt:lpstr>Most wars are caused by religion.</vt:lpstr>
      <vt:lpstr>3 Principles of Apologetics</vt:lpstr>
      <vt:lpstr>1. Language is tricky</vt:lpstr>
      <vt:lpstr>2. It’s different when you’re alone</vt:lpstr>
      <vt:lpstr>3. Apologetics just happens</vt:lpstr>
      <vt:lpstr>Where do we go from here?</vt:lpstr>
      <vt:lpstr>1. Be Ready</vt:lpstr>
      <vt:lpstr>2. Do life with people</vt:lpstr>
      <vt:lpstr>4“Thus says the Lord of hosts, the God of Israel, to all the exiles whom I have sent into exile from Jerusalem to Babylon: 5Build houses and live in them; plant gardens and eat their produce. 6Take wives and have sons and daughters; take wives for your sons, and give your daughters in marriage, that they may bear sons and daughters; multiply there, and do not decrease. 7But seek the welfare of the city where I have sent you into exile, and pray to the Lord on its behalf, for in its welfare you will find your welfare.</vt:lpstr>
      <vt:lpstr>3. Find a Christian Community</vt:lpstr>
      <vt:lpstr>4. Be the image of Christ</vt:lpstr>
      <vt:lpstr>Always be prepared to give an answer to everyone who asks you to give the reason for the hope that you have. But do this with gentleness and respect, 16keeping a clear conscience, so that those who speak maliciously against your good behavior in Christ may be ashamed of their slander.</vt:lpstr>
      <vt:lpstr>That’s all folks.</vt:lpstr>
    </vt:vector>
  </TitlesOfParts>
  <Company>Beyond Digital Studios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Apologetics</dc:title>
  <dc:creator>Nicholas Robison</dc:creator>
  <cp:lastModifiedBy>Nicholas Robison</cp:lastModifiedBy>
  <cp:revision>12</cp:revision>
  <dcterms:created xsi:type="dcterms:W3CDTF">2013-10-22T19:02:33Z</dcterms:created>
  <dcterms:modified xsi:type="dcterms:W3CDTF">2013-10-23T14:29:54Z</dcterms:modified>
</cp:coreProperties>
</file>