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336" r:id="rId3"/>
    <p:sldId id="308" r:id="rId4"/>
    <p:sldId id="337" r:id="rId5"/>
    <p:sldId id="338" r:id="rId6"/>
    <p:sldId id="340" r:id="rId7"/>
    <p:sldId id="339" r:id="rId8"/>
    <p:sldId id="341" r:id="rId9"/>
    <p:sldId id="342" r:id="rId10"/>
    <p:sldId id="343" r:id="rId11"/>
    <p:sldId id="356" r:id="rId12"/>
    <p:sldId id="355" r:id="rId13"/>
    <p:sldId id="344" r:id="rId14"/>
    <p:sldId id="317" r:id="rId15"/>
    <p:sldId id="310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3" r:id="rId24"/>
    <p:sldId id="352" r:id="rId25"/>
    <p:sldId id="354" r:id="rId26"/>
    <p:sldId id="305" r:id="rId27"/>
  </p:sldIdLst>
  <p:sldSz cx="9144000" cy="5143500" type="screen16x9"/>
  <p:notesSz cx="6858000" cy="9144000"/>
  <p:embeddedFontLs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Raleway" pitchFamily="2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F4471-72B3-4824-B0C6-53E77540410D}" v="64" dt="2025-05-06T21:57:29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543"/>
  </p:normalViewPr>
  <p:slideViewPr>
    <p:cSldViewPr snapToGrid="0">
      <p:cViewPr varScale="1">
        <p:scale>
          <a:sx n="135" d="100"/>
          <a:sy n="135" d="100"/>
        </p:scale>
        <p:origin x="75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chlin" userId="4738498f-c4f0-4880-9df3-ec86d190a53e" providerId="ADAL" clId="{6A2F4471-72B3-4824-B0C6-53E77540410D}"/>
    <pc:docChg chg="undo custSel addSld delSld modSld sldOrd">
      <pc:chgData name="Nick Rochlin" userId="4738498f-c4f0-4880-9df3-ec86d190a53e" providerId="ADAL" clId="{6A2F4471-72B3-4824-B0C6-53E77540410D}" dt="2025-05-06T21:58:00.103" v="1684" actId="1076"/>
      <pc:docMkLst>
        <pc:docMk/>
      </pc:docMkLst>
      <pc:sldChg chg="addSp modSp mod">
        <pc:chgData name="Nick Rochlin" userId="4738498f-c4f0-4880-9df3-ec86d190a53e" providerId="ADAL" clId="{6A2F4471-72B3-4824-B0C6-53E77540410D}" dt="2025-05-06T21:58:00.103" v="1684" actId="1076"/>
        <pc:sldMkLst>
          <pc:docMk/>
          <pc:sldMk cId="0" sldId="256"/>
        </pc:sldMkLst>
        <pc:spChg chg="add mod">
          <ac:chgData name="Nick Rochlin" userId="4738498f-c4f0-4880-9df3-ec86d190a53e" providerId="ADAL" clId="{6A2F4471-72B3-4824-B0C6-53E77540410D}" dt="2025-05-06T21:37:21.458" v="1518" actId="1076"/>
          <ac:spMkLst>
            <pc:docMk/>
            <pc:sldMk cId="0" sldId="256"/>
            <ac:spMk id="6" creationId="{4D84BDD6-4D8E-61ED-DCA3-ACA9C840202A}"/>
          </ac:spMkLst>
        </pc:spChg>
        <pc:spChg chg="add mod">
          <ac:chgData name="Nick Rochlin" userId="4738498f-c4f0-4880-9df3-ec86d190a53e" providerId="ADAL" clId="{6A2F4471-72B3-4824-B0C6-53E77540410D}" dt="2025-05-06T21:57:53.485" v="1683" actId="20577"/>
          <ac:spMkLst>
            <pc:docMk/>
            <pc:sldMk cId="0" sldId="256"/>
            <ac:spMk id="7" creationId="{D2B1195B-0F74-9FB9-7D2C-2C9E893C586D}"/>
          </ac:spMkLst>
        </pc:spChg>
        <pc:spChg chg="mod">
          <ac:chgData name="Nick Rochlin" userId="4738498f-c4f0-4880-9df3-ec86d190a53e" providerId="ADAL" clId="{6A2F4471-72B3-4824-B0C6-53E77540410D}" dt="2025-05-06T17:38:39.153" v="33" actId="20577"/>
          <ac:spMkLst>
            <pc:docMk/>
            <pc:sldMk cId="0" sldId="256"/>
            <ac:spMk id="86" creationId="{00000000-0000-0000-0000-000000000000}"/>
          </ac:spMkLst>
        </pc:spChg>
        <pc:picChg chg="add mod">
          <ac:chgData name="Nick Rochlin" userId="4738498f-c4f0-4880-9df3-ec86d190a53e" providerId="ADAL" clId="{6A2F4471-72B3-4824-B0C6-53E77540410D}" dt="2025-05-06T21:58:00.103" v="1684" actId="1076"/>
          <ac:picMkLst>
            <pc:docMk/>
            <pc:sldMk cId="0" sldId="256"/>
            <ac:picMk id="5" creationId="{6DEEAA1B-F8F2-FA19-622C-F12F2E9C6B68}"/>
          </ac:picMkLst>
        </pc:picChg>
      </pc:sldChg>
      <pc:sldChg chg="del">
        <pc:chgData name="Nick Rochlin" userId="4738498f-c4f0-4880-9df3-ec86d190a53e" providerId="ADAL" clId="{6A2F4471-72B3-4824-B0C6-53E77540410D}" dt="2025-05-06T17:44:19.546" v="162" actId="47"/>
        <pc:sldMkLst>
          <pc:docMk/>
          <pc:sldMk cId="0" sldId="257"/>
        </pc:sldMkLst>
      </pc:sldChg>
      <pc:sldChg chg="addSp delSp modSp mod">
        <pc:chgData name="Nick Rochlin" userId="4738498f-c4f0-4880-9df3-ec86d190a53e" providerId="ADAL" clId="{6A2F4471-72B3-4824-B0C6-53E77540410D}" dt="2025-05-06T17:43:08.632" v="61" actId="478"/>
        <pc:sldMkLst>
          <pc:docMk/>
          <pc:sldMk cId="0" sldId="258"/>
        </pc:sldMkLst>
        <pc:spChg chg="mod">
          <ac:chgData name="Nick Rochlin" userId="4738498f-c4f0-4880-9df3-ec86d190a53e" providerId="ADAL" clId="{6A2F4471-72B3-4824-B0C6-53E77540410D}" dt="2025-05-06T17:40:02.480" v="58" actId="20577"/>
          <ac:spMkLst>
            <pc:docMk/>
            <pc:sldMk cId="0" sldId="258"/>
            <ac:spMk id="100" creationId="{00000000-0000-0000-0000-000000000000}"/>
          </ac:spMkLst>
        </pc:spChg>
        <pc:graphicFrameChg chg="add del mod">
          <ac:chgData name="Nick Rochlin" userId="4738498f-c4f0-4880-9df3-ec86d190a53e" providerId="ADAL" clId="{6A2F4471-72B3-4824-B0C6-53E77540410D}" dt="2025-05-06T17:43:08.632" v="61" actId="478"/>
          <ac:graphicFrameMkLst>
            <pc:docMk/>
            <pc:sldMk cId="0" sldId="258"/>
            <ac:graphicFrameMk id="2" creationId="{229724BC-316A-8BCC-E19C-5C74D8502368}"/>
          </ac:graphicFrameMkLst>
        </pc:graphicFrameChg>
      </pc:sldChg>
      <pc:sldChg chg="del">
        <pc:chgData name="Nick Rochlin" userId="4738498f-c4f0-4880-9df3-ec86d190a53e" providerId="ADAL" clId="{6A2F4471-72B3-4824-B0C6-53E77540410D}" dt="2025-05-06T18:24:22.544" v="851" actId="47"/>
        <pc:sldMkLst>
          <pc:docMk/>
          <pc:sldMk cId="0" sldId="259"/>
        </pc:sldMkLst>
      </pc:sldChg>
      <pc:sldChg chg="del">
        <pc:chgData name="Nick Rochlin" userId="4738498f-c4f0-4880-9df3-ec86d190a53e" providerId="ADAL" clId="{6A2F4471-72B3-4824-B0C6-53E77540410D}" dt="2025-05-06T18:24:23.028" v="852" actId="47"/>
        <pc:sldMkLst>
          <pc:docMk/>
          <pc:sldMk cId="0" sldId="260"/>
        </pc:sldMkLst>
      </pc:sldChg>
      <pc:sldChg chg="del">
        <pc:chgData name="Nick Rochlin" userId="4738498f-c4f0-4880-9df3-ec86d190a53e" providerId="ADAL" clId="{6A2F4471-72B3-4824-B0C6-53E77540410D}" dt="2025-05-06T18:24:24.335" v="855" actId="47"/>
        <pc:sldMkLst>
          <pc:docMk/>
          <pc:sldMk cId="0" sldId="262"/>
        </pc:sldMkLst>
      </pc:sldChg>
      <pc:sldChg chg="del">
        <pc:chgData name="Nick Rochlin" userId="4738498f-c4f0-4880-9df3-ec86d190a53e" providerId="ADAL" clId="{6A2F4471-72B3-4824-B0C6-53E77540410D}" dt="2025-05-06T17:44:20.050" v="163" actId="47"/>
        <pc:sldMkLst>
          <pc:docMk/>
          <pc:sldMk cId="2660123146" sldId="306"/>
        </pc:sldMkLst>
      </pc:sldChg>
      <pc:sldChg chg="del">
        <pc:chgData name="Nick Rochlin" userId="4738498f-c4f0-4880-9df3-ec86d190a53e" providerId="ADAL" clId="{6A2F4471-72B3-4824-B0C6-53E77540410D}" dt="2025-05-06T17:44:20.656" v="164" actId="47"/>
        <pc:sldMkLst>
          <pc:docMk/>
          <pc:sldMk cId="2874882315" sldId="307"/>
        </pc:sldMkLst>
      </pc:sldChg>
      <pc:sldChg chg="modSp mod">
        <pc:chgData name="Nick Rochlin" userId="4738498f-c4f0-4880-9df3-ec86d190a53e" providerId="ADAL" clId="{6A2F4471-72B3-4824-B0C6-53E77540410D}" dt="2025-05-06T21:46:55.135" v="1534" actId="1076"/>
        <pc:sldMkLst>
          <pc:docMk/>
          <pc:sldMk cId="556607155" sldId="308"/>
        </pc:sldMkLst>
        <pc:spChg chg="mod">
          <ac:chgData name="Nick Rochlin" userId="4738498f-c4f0-4880-9df3-ec86d190a53e" providerId="ADAL" clId="{6A2F4471-72B3-4824-B0C6-53E77540410D}" dt="2025-05-06T21:46:52.061" v="1533" actId="1076"/>
          <ac:spMkLst>
            <pc:docMk/>
            <pc:sldMk cId="556607155" sldId="308"/>
            <ac:spMk id="94" creationId="{1AC1856D-2DF0-5D38-D417-F53959B9C03D}"/>
          </ac:spMkLst>
        </pc:spChg>
        <pc:spChg chg="mod">
          <ac:chgData name="Nick Rochlin" userId="4738498f-c4f0-4880-9df3-ec86d190a53e" providerId="ADAL" clId="{6A2F4471-72B3-4824-B0C6-53E77540410D}" dt="2025-05-06T21:46:55.135" v="1534" actId="1076"/>
          <ac:spMkLst>
            <pc:docMk/>
            <pc:sldMk cId="556607155" sldId="308"/>
            <ac:spMk id="95" creationId="{7FA4A6F9-1041-405B-516E-9339B42B2225}"/>
          </ac:spMkLst>
        </pc:spChg>
      </pc:sldChg>
      <pc:sldChg chg="del">
        <pc:chgData name="Nick Rochlin" userId="4738498f-c4f0-4880-9df3-ec86d190a53e" providerId="ADAL" clId="{6A2F4471-72B3-4824-B0C6-53E77540410D}" dt="2025-05-06T18:16:41.077" v="547" actId="47"/>
        <pc:sldMkLst>
          <pc:docMk/>
          <pc:sldMk cId="308532805" sldId="309"/>
        </pc:sldMkLst>
      </pc:sldChg>
      <pc:sldChg chg="modSp mod">
        <pc:chgData name="Nick Rochlin" userId="4738498f-c4f0-4880-9df3-ec86d190a53e" providerId="ADAL" clId="{6A2F4471-72B3-4824-B0C6-53E77540410D}" dt="2025-05-06T21:52:19.941" v="1588" actId="1076"/>
        <pc:sldMkLst>
          <pc:docMk/>
          <pc:sldMk cId="1029383373" sldId="310"/>
        </pc:sldMkLst>
        <pc:spChg chg="mod">
          <ac:chgData name="Nick Rochlin" userId="4738498f-c4f0-4880-9df3-ec86d190a53e" providerId="ADAL" clId="{6A2F4471-72B3-4824-B0C6-53E77540410D}" dt="2025-05-06T21:52:19.941" v="1588" actId="1076"/>
          <ac:spMkLst>
            <pc:docMk/>
            <pc:sldMk cId="1029383373" sldId="310"/>
            <ac:spMk id="94" creationId="{E68687ED-0F5E-6D88-50E9-4151DE9C6B82}"/>
          </ac:spMkLst>
        </pc:spChg>
        <pc:spChg chg="mod">
          <ac:chgData name="Nick Rochlin" userId="4738498f-c4f0-4880-9df3-ec86d190a53e" providerId="ADAL" clId="{6A2F4471-72B3-4824-B0C6-53E77540410D}" dt="2025-05-06T21:48:17.355" v="1550" actId="1076"/>
          <ac:spMkLst>
            <pc:docMk/>
            <pc:sldMk cId="1029383373" sldId="310"/>
            <ac:spMk id="95" creationId="{7B5A0B6B-DBA5-329D-1429-DBC2199AA2D4}"/>
          </ac:spMkLst>
        </pc:spChg>
      </pc:sldChg>
      <pc:sldChg chg="del">
        <pc:chgData name="Nick Rochlin" userId="4738498f-c4f0-4880-9df3-ec86d190a53e" providerId="ADAL" clId="{6A2F4471-72B3-4824-B0C6-53E77540410D}" dt="2025-05-06T18:24:32.568" v="871" actId="47"/>
        <pc:sldMkLst>
          <pc:docMk/>
          <pc:sldMk cId="3989633179" sldId="311"/>
        </pc:sldMkLst>
      </pc:sldChg>
      <pc:sldChg chg="del">
        <pc:chgData name="Nick Rochlin" userId="4738498f-c4f0-4880-9df3-ec86d190a53e" providerId="ADAL" clId="{6A2F4471-72B3-4824-B0C6-53E77540410D}" dt="2025-05-06T18:24:21.359" v="847" actId="47"/>
        <pc:sldMkLst>
          <pc:docMk/>
          <pc:sldMk cId="1077536841" sldId="312"/>
        </pc:sldMkLst>
      </pc:sldChg>
      <pc:sldChg chg="del">
        <pc:chgData name="Nick Rochlin" userId="4738498f-c4f0-4880-9df3-ec86d190a53e" providerId="ADAL" clId="{6A2F4471-72B3-4824-B0C6-53E77540410D}" dt="2025-05-06T18:24:21.635" v="848" actId="47"/>
        <pc:sldMkLst>
          <pc:docMk/>
          <pc:sldMk cId="3326325044" sldId="313"/>
        </pc:sldMkLst>
      </pc:sldChg>
      <pc:sldChg chg="del">
        <pc:chgData name="Nick Rochlin" userId="4738498f-c4f0-4880-9df3-ec86d190a53e" providerId="ADAL" clId="{6A2F4471-72B3-4824-B0C6-53E77540410D}" dt="2025-05-06T18:24:21.944" v="849" actId="47"/>
        <pc:sldMkLst>
          <pc:docMk/>
          <pc:sldMk cId="3207705271" sldId="314"/>
        </pc:sldMkLst>
      </pc:sldChg>
      <pc:sldChg chg="del">
        <pc:chgData name="Nick Rochlin" userId="4738498f-c4f0-4880-9df3-ec86d190a53e" providerId="ADAL" clId="{6A2F4471-72B3-4824-B0C6-53E77540410D}" dt="2025-05-06T18:24:22.199" v="850" actId="47"/>
        <pc:sldMkLst>
          <pc:docMk/>
          <pc:sldMk cId="1100621567" sldId="316"/>
        </pc:sldMkLst>
      </pc:sldChg>
      <pc:sldChg chg="addSp modSp mod ord">
        <pc:chgData name="Nick Rochlin" userId="4738498f-c4f0-4880-9df3-ec86d190a53e" providerId="ADAL" clId="{6A2F4471-72B3-4824-B0C6-53E77540410D}" dt="2025-05-06T21:52:01.388" v="1586" actId="1076"/>
        <pc:sldMkLst>
          <pc:docMk/>
          <pc:sldMk cId="4212732079" sldId="317"/>
        </pc:sldMkLst>
        <pc:spChg chg="add mod">
          <ac:chgData name="Nick Rochlin" userId="4738498f-c4f0-4880-9df3-ec86d190a53e" providerId="ADAL" clId="{6A2F4471-72B3-4824-B0C6-53E77540410D}" dt="2025-05-06T21:52:01.388" v="1586" actId="1076"/>
          <ac:spMkLst>
            <pc:docMk/>
            <pc:sldMk cId="4212732079" sldId="317"/>
            <ac:spMk id="2" creationId="{2CC62FB6-EA1A-3B1B-2D8A-2BDF5EFAC414}"/>
          </ac:spMkLst>
        </pc:spChg>
        <pc:spChg chg="mod">
          <ac:chgData name="Nick Rochlin" userId="4738498f-c4f0-4880-9df3-ec86d190a53e" providerId="ADAL" clId="{6A2F4471-72B3-4824-B0C6-53E77540410D}" dt="2025-05-06T18:16:36.932" v="546" actId="20577"/>
          <ac:spMkLst>
            <pc:docMk/>
            <pc:sldMk cId="4212732079" sldId="317"/>
            <ac:spMk id="100" creationId="{79BD01CD-38CF-28AE-1AC4-DBE8CDA8F054}"/>
          </ac:spMkLst>
        </pc:spChg>
        <pc:picChg chg="add mod">
          <ac:chgData name="Nick Rochlin" userId="4738498f-c4f0-4880-9df3-ec86d190a53e" providerId="ADAL" clId="{6A2F4471-72B3-4824-B0C6-53E77540410D}" dt="2025-05-06T21:51:35.498" v="1576" actId="1076"/>
          <ac:picMkLst>
            <pc:docMk/>
            <pc:sldMk cId="4212732079" sldId="317"/>
            <ac:picMk id="22530" creationId="{AD60C6EB-FFB2-698C-4C70-EF8C18C114FF}"/>
          </ac:picMkLst>
        </pc:picChg>
      </pc:sldChg>
      <pc:sldChg chg="del">
        <pc:chgData name="Nick Rochlin" userId="4738498f-c4f0-4880-9df3-ec86d190a53e" providerId="ADAL" clId="{6A2F4471-72B3-4824-B0C6-53E77540410D}" dt="2025-05-06T18:24:23.356" v="853" actId="47"/>
        <pc:sldMkLst>
          <pc:docMk/>
          <pc:sldMk cId="3422767799" sldId="318"/>
        </pc:sldMkLst>
      </pc:sldChg>
      <pc:sldChg chg="del">
        <pc:chgData name="Nick Rochlin" userId="4738498f-c4f0-4880-9df3-ec86d190a53e" providerId="ADAL" clId="{6A2F4471-72B3-4824-B0C6-53E77540410D}" dt="2025-05-06T18:24:24.035" v="854" actId="47"/>
        <pc:sldMkLst>
          <pc:docMk/>
          <pc:sldMk cId="2323971191" sldId="320"/>
        </pc:sldMkLst>
      </pc:sldChg>
      <pc:sldChg chg="del">
        <pc:chgData name="Nick Rochlin" userId="4738498f-c4f0-4880-9df3-ec86d190a53e" providerId="ADAL" clId="{6A2F4471-72B3-4824-B0C6-53E77540410D}" dt="2025-05-06T18:24:24.526" v="856" actId="47"/>
        <pc:sldMkLst>
          <pc:docMk/>
          <pc:sldMk cId="4054855598" sldId="321"/>
        </pc:sldMkLst>
      </pc:sldChg>
      <pc:sldChg chg="del">
        <pc:chgData name="Nick Rochlin" userId="4738498f-c4f0-4880-9df3-ec86d190a53e" providerId="ADAL" clId="{6A2F4471-72B3-4824-B0C6-53E77540410D}" dt="2025-05-06T18:24:24.691" v="857" actId="47"/>
        <pc:sldMkLst>
          <pc:docMk/>
          <pc:sldMk cId="592532695" sldId="322"/>
        </pc:sldMkLst>
      </pc:sldChg>
      <pc:sldChg chg="del">
        <pc:chgData name="Nick Rochlin" userId="4738498f-c4f0-4880-9df3-ec86d190a53e" providerId="ADAL" clId="{6A2F4471-72B3-4824-B0C6-53E77540410D}" dt="2025-05-06T18:24:25.278" v="858" actId="47"/>
        <pc:sldMkLst>
          <pc:docMk/>
          <pc:sldMk cId="524613729" sldId="323"/>
        </pc:sldMkLst>
      </pc:sldChg>
      <pc:sldChg chg="del">
        <pc:chgData name="Nick Rochlin" userId="4738498f-c4f0-4880-9df3-ec86d190a53e" providerId="ADAL" clId="{6A2F4471-72B3-4824-B0C6-53E77540410D}" dt="2025-05-06T18:24:25.418" v="859" actId="47"/>
        <pc:sldMkLst>
          <pc:docMk/>
          <pc:sldMk cId="18378380" sldId="324"/>
        </pc:sldMkLst>
      </pc:sldChg>
      <pc:sldChg chg="del">
        <pc:chgData name="Nick Rochlin" userId="4738498f-c4f0-4880-9df3-ec86d190a53e" providerId="ADAL" clId="{6A2F4471-72B3-4824-B0C6-53E77540410D}" dt="2025-05-06T18:24:26.030" v="860" actId="47"/>
        <pc:sldMkLst>
          <pc:docMk/>
          <pc:sldMk cId="993968689" sldId="325"/>
        </pc:sldMkLst>
      </pc:sldChg>
      <pc:sldChg chg="del">
        <pc:chgData name="Nick Rochlin" userId="4738498f-c4f0-4880-9df3-ec86d190a53e" providerId="ADAL" clId="{6A2F4471-72B3-4824-B0C6-53E77540410D}" dt="2025-05-06T18:24:26.147" v="861" actId="47"/>
        <pc:sldMkLst>
          <pc:docMk/>
          <pc:sldMk cId="247438332" sldId="326"/>
        </pc:sldMkLst>
      </pc:sldChg>
      <pc:sldChg chg="del">
        <pc:chgData name="Nick Rochlin" userId="4738498f-c4f0-4880-9df3-ec86d190a53e" providerId="ADAL" clId="{6A2F4471-72B3-4824-B0C6-53E77540410D}" dt="2025-05-06T18:24:26.736" v="862" actId="47"/>
        <pc:sldMkLst>
          <pc:docMk/>
          <pc:sldMk cId="2420399245" sldId="327"/>
        </pc:sldMkLst>
      </pc:sldChg>
      <pc:sldChg chg="del">
        <pc:chgData name="Nick Rochlin" userId="4738498f-c4f0-4880-9df3-ec86d190a53e" providerId="ADAL" clId="{6A2F4471-72B3-4824-B0C6-53E77540410D}" dt="2025-05-06T18:24:27.058" v="863" actId="47"/>
        <pc:sldMkLst>
          <pc:docMk/>
          <pc:sldMk cId="1844001945" sldId="328"/>
        </pc:sldMkLst>
      </pc:sldChg>
      <pc:sldChg chg="del">
        <pc:chgData name="Nick Rochlin" userId="4738498f-c4f0-4880-9df3-ec86d190a53e" providerId="ADAL" clId="{6A2F4471-72B3-4824-B0C6-53E77540410D}" dt="2025-05-06T18:24:27.398" v="864" actId="47"/>
        <pc:sldMkLst>
          <pc:docMk/>
          <pc:sldMk cId="631122356" sldId="329"/>
        </pc:sldMkLst>
      </pc:sldChg>
      <pc:sldChg chg="del">
        <pc:chgData name="Nick Rochlin" userId="4738498f-c4f0-4880-9df3-ec86d190a53e" providerId="ADAL" clId="{6A2F4471-72B3-4824-B0C6-53E77540410D}" dt="2025-05-06T18:24:27.693" v="865" actId="47"/>
        <pc:sldMkLst>
          <pc:docMk/>
          <pc:sldMk cId="3099142826" sldId="330"/>
        </pc:sldMkLst>
      </pc:sldChg>
      <pc:sldChg chg="del">
        <pc:chgData name="Nick Rochlin" userId="4738498f-c4f0-4880-9df3-ec86d190a53e" providerId="ADAL" clId="{6A2F4471-72B3-4824-B0C6-53E77540410D}" dt="2025-05-06T18:24:27.988" v="866" actId="47"/>
        <pc:sldMkLst>
          <pc:docMk/>
          <pc:sldMk cId="2077886751" sldId="331"/>
        </pc:sldMkLst>
      </pc:sldChg>
      <pc:sldChg chg="del">
        <pc:chgData name="Nick Rochlin" userId="4738498f-c4f0-4880-9df3-ec86d190a53e" providerId="ADAL" clId="{6A2F4471-72B3-4824-B0C6-53E77540410D}" dt="2025-05-06T18:24:28.300" v="867" actId="47"/>
        <pc:sldMkLst>
          <pc:docMk/>
          <pc:sldMk cId="3869404952" sldId="332"/>
        </pc:sldMkLst>
      </pc:sldChg>
      <pc:sldChg chg="del">
        <pc:chgData name="Nick Rochlin" userId="4738498f-c4f0-4880-9df3-ec86d190a53e" providerId="ADAL" clId="{6A2F4471-72B3-4824-B0C6-53E77540410D}" dt="2025-05-06T18:24:28.794" v="868" actId="47"/>
        <pc:sldMkLst>
          <pc:docMk/>
          <pc:sldMk cId="1073406210" sldId="333"/>
        </pc:sldMkLst>
      </pc:sldChg>
      <pc:sldChg chg="del">
        <pc:chgData name="Nick Rochlin" userId="4738498f-c4f0-4880-9df3-ec86d190a53e" providerId="ADAL" clId="{6A2F4471-72B3-4824-B0C6-53E77540410D}" dt="2025-05-06T18:24:29.106" v="869" actId="47"/>
        <pc:sldMkLst>
          <pc:docMk/>
          <pc:sldMk cId="2623803971" sldId="334"/>
        </pc:sldMkLst>
      </pc:sldChg>
      <pc:sldChg chg="del">
        <pc:chgData name="Nick Rochlin" userId="4738498f-c4f0-4880-9df3-ec86d190a53e" providerId="ADAL" clId="{6A2F4471-72B3-4824-B0C6-53E77540410D}" dt="2025-05-06T18:24:29.516" v="870" actId="47"/>
        <pc:sldMkLst>
          <pc:docMk/>
          <pc:sldMk cId="259121620" sldId="335"/>
        </pc:sldMkLst>
      </pc:sldChg>
      <pc:sldChg chg="addSp modSp add mod">
        <pc:chgData name="Nick Rochlin" userId="4738498f-c4f0-4880-9df3-ec86d190a53e" providerId="ADAL" clId="{6A2F4471-72B3-4824-B0C6-53E77540410D}" dt="2025-05-06T17:44:13.287" v="161" actId="20577"/>
        <pc:sldMkLst>
          <pc:docMk/>
          <pc:sldMk cId="1553048013" sldId="336"/>
        </pc:sldMkLst>
        <pc:spChg chg="add mod">
          <ac:chgData name="Nick Rochlin" userId="4738498f-c4f0-4880-9df3-ec86d190a53e" providerId="ADAL" clId="{6A2F4471-72B3-4824-B0C6-53E77540410D}" dt="2025-05-06T17:44:13.287" v="161" actId="20577"/>
          <ac:spMkLst>
            <pc:docMk/>
            <pc:sldMk cId="1553048013" sldId="336"/>
            <ac:spMk id="2" creationId="{72C560C3-46A0-1337-AED1-1CD5F19B8A8A}"/>
          </ac:spMkLst>
        </pc:spChg>
        <pc:spChg chg="mod">
          <ac:chgData name="Nick Rochlin" userId="4738498f-c4f0-4880-9df3-ec86d190a53e" providerId="ADAL" clId="{6A2F4471-72B3-4824-B0C6-53E77540410D}" dt="2025-05-06T17:43:48.451" v="94" actId="14100"/>
          <ac:spMkLst>
            <pc:docMk/>
            <pc:sldMk cId="1553048013" sldId="336"/>
            <ac:spMk id="100" creationId="{50F83500-A685-219E-B84A-937E1E6896C7}"/>
          </ac:spMkLst>
        </pc:spChg>
      </pc:sldChg>
      <pc:sldChg chg="modSp add mod">
        <pc:chgData name="Nick Rochlin" userId="4738498f-c4f0-4880-9df3-ec86d190a53e" providerId="ADAL" clId="{6A2F4471-72B3-4824-B0C6-53E77540410D}" dt="2025-05-06T21:47:01.474" v="1536" actId="1076"/>
        <pc:sldMkLst>
          <pc:docMk/>
          <pc:sldMk cId="2623110810" sldId="337"/>
        </pc:sldMkLst>
        <pc:spChg chg="mod">
          <ac:chgData name="Nick Rochlin" userId="4738498f-c4f0-4880-9df3-ec86d190a53e" providerId="ADAL" clId="{6A2F4471-72B3-4824-B0C6-53E77540410D}" dt="2025-05-06T21:46:58.786" v="1535" actId="1076"/>
          <ac:spMkLst>
            <pc:docMk/>
            <pc:sldMk cId="2623110810" sldId="337"/>
            <ac:spMk id="94" creationId="{665DB6DE-0AD3-016A-A4DD-72401B88BE0B}"/>
          </ac:spMkLst>
        </pc:spChg>
        <pc:spChg chg="mod">
          <ac:chgData name="Nick Rochlin" userId="4738498f-c4f0-4880-9df3-ec86d190a53e" providerId="ADAL" clId="{6A2F4471-72B3-4824-B0C6-53E77540410D}" dt="2025-05-06T21:47:01.474" v="1536" actId="1076"/>
          <ac:spMkLst>
            <pc:docMk/>
            <pc:sldMk cId="2623110810" sldId="337"/>
            <ac:spMk id="95" creationId="{4E625CE2-CCAA-D34C-D382-AD67834AB04F}"/>
          </ac:spMkLst>
        </pc:spChg>
      </pc:sldChg>
      <pc:sldChg chg="modSp add mod">
        <pc:chgData name="Nick Rochlin" userId="4738498f-c4f0-4880-9df3-ec86d190a53e" providerId="ADAL" clId="{6A2F4471-72B3-4824-B0C6-53E77540410D}" dt="2025-05-06T21:47:09.794" v="1538" actId="1076"/>
        <pc:sldMkLst>
          <pc:docMk/>
          <pc:sldMk cId="2286518742" sldId="338"/>
        </pc:sldMkLst>
        <pc:spChg chg="mod">
          <ac:chgData name="Nick Rochlin" userId="4738498f-c4f0-4880-9df3-ec86d190a53e" providerId="ADAL" clId="{6A2F4471-72B3-4824-B0C6-53E77540410D}" dt="2025-05-06T21:47:07.155" v="1537" actId="1076"/>
          <ac:spMkLst>
            <pc:docMk/>
            <pc:sldMk cId="2286518742" sldId="338"/>
            <ac:spMk id="94" creationId="{3D581C0E-C4A3-923B-4757-A09FE2AE5C2D}"/>
          </ac:spMkLst>
        </pc:spChg>
        <pc:spChg chg="mod">
          <ac:chgData name="Nick Rochlin" userId="4738498f-c4f0-4880-9df3-ec86d190a53e" providerId="ADAL" clId="{6A2F4471-72B3-4824-B0C6-53E77540410D}" dt="2025-05-06T21:47:09.794" v="1538" actId="1076"/>
          <ac:spMkLst>
            <pc:docMk/>
            <pc:sldMk cId="2286518742" sldId="338"/>
            <ac:spMk id="95" creationId="{F4537B39-634A-8EBB-8CB7-BC5DF7E65574}"/>
          </ac:spMkLst>
        </pc:spChg>
      </pc:sldChg>
      <pc:sldChg chg="modSp add mod ord">
        <pc:chgData name="Nick Rochlin" userId="4738498f-c4f0-4880-9df3-ec86d190a53e" providerId="ADAL" clId="{6A2F4471-72B3-4824-B0C6-53E77540410D}" dt="2025-05-06T21:47:21.410" v="1540" actId="1076"/>
        <pc:sldMkLst>
          <pc:docMk/>
          <pc:sldMk cId="2368233027" sldId="339"/>
        </pc:sldMkLst>
        <pc:spChg chg="mod">
          <ac:chgData name="Nick Rochlin" userId="4738498f-c4f0-4880-9df3-ec86d190a53e" providerId="ADAL" clId="{6A2F4471-72B3-4824-B0C6-53E77540410D}" dt="2025-05-06T21:47:17.098" v="1539" actId="1076"/>
          <ac:spMkLst>
            <pc:docMk/>
            <pc:sldMk cId="2368233027" sldId="339"/>
            <ac:spMk id="94" creationId="{2A12EE34-063E-8CF6-CF99-FB99CEDCE3EC}"/>
          </ac:spMkLst>
        </pc:spChg>
        <pc:spChg chg="mod">
          <ac:chgData name="Nick Rochlin" userId="4738498f-c4f0-4880-9df3-ec86d190a53e" providerId="ADAL" clId="{6A2F4471-72B3-4824-B0C6-53E77540410D}" dt="2025-05-06T21:47:21.410" v="1540" actId="1076"/>
          <ac:spMkLst>
            <pc:docMk/>
            <pc:sldMk cId="2368233027" sldId="339"/>
            <ac:spMk id="95" creationId="{48B8BB1B-C14D-B299-4EBC-B36931F0A947}"/>
          </ac:spMkLst>
        </pc:spChg>
      </pc:sldChg>
      <pc:sldChg chg="addSp modSp add mod">
        <pc:chgData name="Nick Rochlin" userId="4738498f-c4f0-4880-9df3-ec86d190a53e" providerId="ADAL" clId="{6A2F4471-72B3-4824-B0C6-53E77540410D}" dt="2025-05-06T21:39:24.890" v="1532" actId="1076"/>
        <pc:sldMkLst>
          <pc:docMk/>
          <pc:sldMk cId="4113351330" sldId="340"/>
        </pc:sldMkLst>
        <pc:spChg chg="mod">
          <ac:chgData name="Nick Rochlin" userId="4738498f-c4f0-4880-9df3-ec86d190a53e" providerId="ADAL" clId="{6A2F4471-72B3-4824-B0C6-53E77540410D}" dt="2025-05-06T21:37:31.837" v="1519" actId="1076"/>
          <ac:spMkLst>
            <pc:docMk/>
            <pc:sldMk cId="4113351330" sldId="340"/>
            <ac:spMk id="2" creationId="{716ECE1C-7CAA-C60B-5DAD-4210D61396E2}"/>
          </ac:spMkLst>
        </pc:spChg>
        <pc:spChg chg="add mod">
          <ac:chgData name="Nick Rochlin" userId="4738498f-c4f0-4880-9df3-ec86d190a53e" providerId="ADAL" clId="{6A2F4471-72B3-4824-B0C6-53E77540410D}" dt="2025-05-06T21:39:24.890" v="1532" actId="1076"/>
          <ac:spMkLst>
            <pc:docMk/>
            <pc:sldMk cId="4113351330" sldId="340"/>
            <ac:spMk id="3" creationId="{F78589F9-89C9-47AA-C60B-43C47F737D71}"/>
          </ac:spMkLst>
        </pc:spChg>
        <pc:spChg chg="mod">
          <ac:chgData name="Nick Rochlin" userId="4738498f-c4f0-4880-9df3-ec86d190a53e" providerId="ADAL" clId="{6A2F4471-72B3-4824-B0C6-53E77540410D}" dt="2025-05-06T18:02:28.819" v="318" actId="20577"/>
          <ac:spMkLst>
            <pc:docMk/>
            <pc:sldMk cId="4113351330" sldId="340"/>
            <ac:spMk id="100" creationId="{745B3DBC-55EB-3FAA-1A56-52419748158A}"/>
          </ac:spMkLst>
        </pc:spChg>
        <pc:picChg chg="add mod">
          <ac:chgData name="Nick Rochlin" userId="4738498f-c4f0-4880-9df3-ec86d190a53e" providerId="ADAL" clId="{6A2F4471-72B3-4824-B0C6-53E77540410D}" dt="2025-05-06T21:39:00.652" v="1522" actId="1076"/>
          <ac:picMkLst>
            <pc:docMk/>
            <pc:sldMk cId="4113351330" sldId="340"/>
            <ac:picMk id="21506" creationId="{7A0B82D7-2FBE-2649-438C-6A660FC5368E}"/>
          </ac:picMkLst>
        </pc:picChg>
      </pc:sldChg>
      <pc:sldChg chg="modSp add mod">
        <pc:chgData name="Nick Rochlin" userId="4738498f-c4f0-4880-9df3-ec86d190a53e" providerId="ADAL" clId="{6A2F4471-72B3-4824-B0C6-53E77540410D}" dt="2025-05-06T21:47:31.609" v="1542" actId="1076"/>
        <pc:sldMkLst>
          <pc:docMk/>
          <pc:sldMk cId="1984872616" sldId="341"/>
        </pc:sldMkLst>
        <pc:spChg chg="mod">
          <ac:chgData name="Nick Rochlin" userId="4738498f-c4f0-4880-9df3-ec86d190a53e" providerId="ADAL" clId="{6A2F4471-72B3-4824-B0C6-53E77540410D}" dt="2025-05-06T21:47:25.733" v="1541" actId="1076"/>
          <ac:spMkLst>
            <pc:docMk/>
            <pc:sldMk cId="1984872616" sldId="341"/>
            <ac:spMk id="94" creationId="{091BB6FE-2185-BCBB-AA9C-19D102B7E0BC}"/>
          </ac:spMkLst>
        </pc:spChg>
        <pc:spChg chg="mod">
          <ac:chgData name="Nick Rochlin" userId="4738498f-c4f0-4880-9df3-ec86d190a53e" providerId="ADAL" clId="{6A2F4471-72B3-4824-B0C6-53E77540410D}" dt="2025-05-06T21:47:31.609" v="1542" actId="1076"/>
          <ac:spMkLst>
            <pc:docMk/>
            <pc:sldMk cId="1984872616" sldId="341"/>
            <ac:spMk id="95" creationId="{4E2306F2-3F86-9924-69A8-A4607E3C6AB9}"/>
          </ac:spMkLst>
        </pc:spChg>
      </pc:sldChg>
      <pc:sldChg chg="modSp add mod">
        <pc:chgData name="Nick Rochlin" userId="4738498f-c4f0-4880-9df3-ec86d190a53e" providerId="ADAL" clId="{6A2F4471-72B3-4824-B0C6-53E77540410D}" dt="2025-05-06T21:47:45.639" v="1544" actId="1076"/>
        <pc:sldMkLst>
          <pc:docMk/>
          <pc:sldMk cId="972204215" sldId="342"/>
        </pc:sldMkLst>
        <pc:spChg chg="mod">
          <ac:chgData name="Nick Rochlin" userId="4738498f-c4f0-4880-9df3-ec86d190a53e" providerId="ADAL" clId="{6A2F4471-72B3-4824-B0C6-53E77540410D}" dt="2025-05-06T21:47:42.814" v="1543" actId="1076"/>
          <ac:spMkLst>
            <pc:docMk/>
            <pc:sldMk cId="972204215" sldId="342"/>
            <ac:spMk id="94" creationId="{6D717984-2812-F2A6-FFEC-49AE4FD181D9}"/>
          </ac:spMkLst>
        </pc:spChg>
        <pc:spChg chg="mod">
          <ac:chgData name="Nick Rochlin" userId="4738498f-c4f0-4880-9df3-ec86d190a53e" providerId="ADAL" clId="{6A2F4471-72B3-4824-B0C6-53E77540410D}" dt="2025-05-06T21:47:45.639" v="1544" actId="1076"/>
          <ac:spMkLst>
            <pc:docMk/>
            <pc:sldMk cId="972204215" sldId="342"/>
            <ac:spMk id="95" creationId="{52EE99E5-B08A-5603-E7AB-0431DBE77F3F}"/>
          </ac:spMkLst>
        </pc:spChg>
      </pc:sldChg>
      <pc:sldChg chg="addSp delSp modSp add mod">
        <pc:chgData name="Nick Rochlin" userId="4738498f-c4f0-4880-9df3-ec86d190a53e" providerId="ADAL" clId="{6A2F4471-72B3-4824-B0C6-53E77540410D}" dt="2025-05-06T21:47:55.345" v="1546" actId="1076"/>
        <pc:sldMkLst>
          <pc:docMk/>
          <pc:sldMk cId="2387413460" sldId="343"/>
        </pc:sldMkLst>
        <pc:spChg chg="add del">
          <ac:chgData name="Nick Rochlin" userId="4738498f-c4f0-4880-9df3-ec86d190a53e" providerId="ADAL" clId="{6A2F4471-72B3-4824-B0C6-53E77540410D}" dt="2025-05-06T18:10:11.579" v="492" actId="22"/>
          <ac:spMkLst>
            <pc:docMk/>
            <pc:sldMk cId="2387413460" sldId="343"/>
            <ac:spMk id="3" creationId="{85FDEF0A-0FE3-EB46-6C64-68075164B769}"/>
          </ac:spMkLst>
        </pc:spChg>
        <pc:spChg chg="mod">
          <ac:chgData name="Nick Rochlin" userId="4738498f-c4f0-4880-9df3-ec86d190a53e" providerId="ADAL" clId="{6A2F4471-72B3-4824-B0C6-53E77540410D}" dt="2025-05-06T21:47:52.211" v="1545" actId="1076"/>
          <ac:spMkLst>
            <pc:docMk/>
            <pc:sldMk cId="2387413460" sldId="343"/>
            <ac:spMk id="94" creationId="{40612F2C-EAD5-E36D-0CDC-0BC9211A602C}"/>
          </ac:spMkLst>
        </pc:spChg>
        <pc:spChg chg="mod">
          <ac:chgData name="Nick Rochlin" userId="4738498f-c4f0-4880-9df3-ec86d190a53e" providerId="ADAL" clId="{6A2F4471-72B3-4824-B0C6-53E77540410D}" dt="2025-05-06T21:47:55.345" v="1546" actId="1076"/>
          <ac:spMkLst>
            <pc:docMk/>
            <pc:sldMk cId="2387413460" sldId="343"/>
            <ac:spMk id="95" creationId="{19C27C64-C740-97C8-4721-AA4F827D9BA8}"/>
          </ac:spMkLst>
        </pc:spChg>
      </pc:sldChg>
      <pc:sldChg chg="addSp modSp add mod">
        <pc:chgData name="Nick Rochlin" userId="4738498f-c4f0-4880-9df3-ec86d190a53e" providerId="ADAL" clId="{6A2F4471-72B3-4824-B0C6-53E77540410D}" dt="2025-05-06T21:48:05.610" v="1548" actId="1076"/>
        <pc:sldMkLst>
          <pc:docMk/>
          <pc:sldMk cId="259791031" sldId="344"/>
        </pc:sldMkLst>
        <pc:spChg chg="mod">
          <ac:chgData name="Nick Rochlin" userId="4738498f-c4f0-4880-9df3-ec86d190a53e" providerId="ADAL" clId="{6A2F4471-72B3-4824-B0C6-53E77540410D}" dt="2025-05-06T21:48:02.942" v="1547" actId="1076"/>
          <ac:spMkLst>
            <pc:docMk/>
            <pc:sldMk cId="259791031" sldId="344"/>
            <ac:spMk id="94" creationId="{9CB6FEA0-450F-D444-64BF-92871E63CE08}"/>
          </ac:spMkLst>
        </pc:spChg>
        <pc:spChg chg="mod">
          <ac:chgData name="Nick Rochlin" userId="4738498f-c4f0-4880-9df3-ec86d190a53e" providerId="ADAL" clId="{6A2F4471-72B3-4824-B0C6-53E77540410D}" dt="2025-05-06T21:48:05.610" v="1548" actId="1076"/>
          <ac:spMkLst>
            <pc:docMk/>
            <pc:sldMk cId="259791031" sldId="344"/>
            <ac:spMk id="95" creationId="{6AAB45E4-B12F-A9E9-38B4-6C346E70C61E}"/>
          </ac:spMkLst>
        </pc:spChg>
        <pc:picChg chg="add">
          <ac:chgData name="Nick Rochlin" userId="4738498f-c4f0-4880-9df3-ec86d190a53e" providerId="ADAL" clId="{6A2F4471-72B3-4824-B0C6-53E77540410D}" dt="2025-05-06T18:29:40.108" v="872"/>
          <ac:picMkLst>
            <pc:docMk/>
            <pc:sldMk cId="259791031" sldId="344"/>
            <ac:picMk id="19458" creationId="{9C98A423-1A9B-0CB6-507D-5E35210E9A1B}"/>
          </ac:picMkLst>
        </pc:picChg>
      </pc:sldChg>
      <pc:sldChg chg="addSp delSp modSp add mod">
        <pc:chgData name="Nick Rochlin" userId="4738498f-c4f0-4880-9df3-ec86d190a53e" providerId="ADAL" clId="{6A2F4471-72B3-4824-B0C6-53E77540410D}" dt="2025-05-06T21:48:25.115" v="1552" actId="1076"/>
        <pc:sldMkLst>
          <pc:docMk/>
          <pc:sldMk cId="2338650816" sldId="345"/>
        </pc:sldMkLst>
        <pc:spChg chg="add del">
          <ac:chgData name="Nick Rochlin" userId="4738498f-c4f0-4880-9df3-ec86d190a53e" providerId="ADAL" clId="{6A2F4471-72B3-4824-B0C6-53E77540410D}" dt="2025-05-06T18:17:36.853" v="592" actId="22"/>
          <ac:spMkLst>
            <pc:docMk/>
            <pc:sldMk cId="2338650816" sldId="345"/>
            <ac:spMk id="3" creationId="{6F8B3A2F-EC79-492D-C266-6FFB67E525FE}"/>
          </ac:spMkLst>
        </pc:spChg>
        <pc:spChg chg="mod">
          <ac:chgData name="Nick Rochlin" userId="4738498f-c4f0-4880-9df3-ec86d190a53e" providerId="ADAL" clId="{6A2F4471-72B3-4824-B0C6-53E77540410D}" dt="2025-05-06T21:48:22.460" v="1551" actId="1076"/>
          <ac:spMkLst>
            <pc:docMk/>
            <pc:sldMk cId="2338650816" sldId="345"/>
            <ac:spMk id="94" creationId="{11B958E0-E07C-4C0B-FB4A-0D535E4392B8}"/>
          </ac:spMkLst>
        </pc:spChg>
        <pc:spChg chg="mod">
          <ac:chgData name="Nick Rochlin" userId="4738498f-c4f0-4880-9df3-ec86d190a53e" providerId="ADAL" clId="{6A2F4471-72B3-4824-B0C6-53E77540410D}" dt="2025-05-06T21:48:25.115" v="1552" actId="1076"/>
          <ac:spMkLst>
            <pc:docMk/>
            <pc:sldMk cId="2338650816" sldId="345"/>
            <ac:spMk id="95" creationId="{17012EFA-7C55-836F-F3B1-A311C4FF0B94}"/>
          </ac:spMkLst>
        </pc:spChg>
      </pc:sldChg>
      <pc:sldChg chg="modSp add mod">
        <pc:chgData name="Nick Rochlin" userId="4738498f-c4f0-4880-9df3-ec86d190a53e" providerId="ADAL" clId="{6A2F4471-72B3-4824-B0C6-53E77540410D}" dt="2025-05-06T21:48:40.454" v="1555" actId="1076"/>
        <pc:sldMkLst>
          <pc:docMk/>
          <pc:sldMk cId="424503460" sldId="346"/>
        </pc:sldMkLst>
        <pc:spChg chg="mod">
          <ac:chgData name="Nick Rochlin" userId="4738498f-c4f0-4880-9df3-ec86d190a53e" providerId="ADAL" clId="{6A2F4471-72B3-4824-B0C6-53E77540410D}" dt="2025-05-06T21:48:36.077" v="1554" actId="1076"/>
          <ac:spMkLst>
            <pc:docMk/>
            <pc:sldMk cId="424503460" sldId="346"/>
            <ac:spMk id="94" creationId="{2ACBF451-20D4-43E5-2914-783ED72DE927}"/>
          </ac:spMkLst>
        </pc:spChg>
        <pc:spChg chg="mod">
          <ac:chgData name="Nick Rochlin" userId="4738498f-c4f0-4880-9df3-ec86d190a53e" providerId="ADAL" clId="{6A2F4471-72B3-4824-B0C6-53E77540410D}" dt="2025-05-06T21:48:40.454" v="1555" actId="1076"/>
          <ac:spMkLst>
            <pc:docMk/>
            <pc:sldMk cId="424503460" sldId="346"/>
            <ac:spMk id="95" creationId="{162FB00E-B049-C629-2C3E-AD2FA0707260}"/>
          </ac:spMkLst>
        </pc:spChg>
      </pc:sldChg>
      <pc:sldChg chg="modSp add mod">
        <pc:chgData name="Nick Rochlin" userId="4738498f-c4f0-4880-9df3-ec86d190a53e" providerId="ADAL" clId="{6A2F4471-72B3-4824-B0C6-53E77540410D}" dt="2025-05-06T21:48:47.488" v="1557" actId="1076"/>
        <pc:sldMkLst>
          <pc:docMk/>
          <pc:sldMk cId="1229007637" sldId="347"/>
        </pc:sldMkLst>
        <pc:spChg chg="mod">
          <ac:chgData name="Nick Rochlin" userId="4738498f-c4f0-4880-9df3-ec86d190a53e" providerId="ADAL" clId="{6A2F4471-72B3-4824-B0C6-53E77540410D}" dt="2025-05-06T21:48:44.797" v="1556" actId="1076"/>
          <ac:spMkLst>
            <pc:docMk/>
            <pc:sldMk cId="1229007637" sldId="347"/>
            <ac:spMk id="94" creationId="{A86A2987-F2E2-F35A-E9EA-150CF38397E0}"/>
          </ac:spMkLst>
        </pc:spChg>
        <pc:spChg chg="mod">
          <ac:chgData name="Nick Rochlin" userId="4738498f-c4f0-4880-9df3-ec86d190a53e" providerId="ADAL" clId="{6A2F4471-72B3-4824-B0C6-53E77540410D}" dt="2025-05-06T21:48:47.488" v="1557" actId="1076"/>
          <ac:spMkLst>
            <pc:docMk/>
            <pc:sldMk cId="1229007637" sldId="347"/>
            <ac:spMk id="95" creationId="{5A7D2635-A170-343F-9771-E9B61CFE804A}"/>
          </ac:spMkLst>
        </pc:spChg>
      </pc:sldChg>
      <pc:sldChg chg="modSp add mod">
        <pc:chgData name="Nick Rochlin" userId="4738498f-c4f0-4880-9df3-ec86d190a53e" providerId="ADAL" clId="{6A2F4471-72B3-4824-B0C6-53E77540410D}" dt="2025-05-06T21:48:57.058" v="1559" actId="1076"/>
        <pc:sldMkLst>
          <pc:docMk/>
          <pc:sldMk cId="2494064445" sldId="348"/>
        </pc:sldMkLst>
        <pc:spChg chg="mod">
          <ac:chgData name="Nick Rochlin" userId="4738498f-c4f0-4880-9df3-ec86d190a53e" providerId="ADAL" clId="{6A2F4471-72B3-4824-B0C6-53E77540410D}" dt="2025-05-06T21:48:53.162" v="1558" actId="1076"/>
          <ac:spMkLst>
            <pc:docMk/>
            <pc:sldMk cId="2494064445" sldId="348"/>
            <ac:spMk id="94" creationId="{5109689E-4197-63DA-2F31-DF30AF4B5601}"/>
          </ac:spMkLst>
        </pc:spChg>
        <pc:spChg chg="mod">
          <ac:chgData name="Nick Rochlin" userId="4738498f-c4f0-4880-9df3-ec86d190a53e" providerId="ADAL" clId="{6A2F4471-72B3-4824-B0C6-53E77540410D}" dt="2025-05-06T21:48:57.058" v="1559" actId="1076"/>
          <ac:spMkLst>
            <pc:docMk/>
            <pc:sldMk cId="2494064445" sldId="348"/>
            <ac:spMk id="95" creationId="{51CE421C-01DB-EF88-278A-32199DFF1068}"/>
          </ac:spMkLst>
        </pc:spChg>
      </pc:sldChg>
      <pc:sldChg chg="modSp add mod">
        <pc:chgData name="Nick Rochlin" userId="4738498f-c4f0-4880-9df3-ec86d190a53e" providerId="ADAL" clId="{6A2F4471-72B3-4824-B0C6-53E77540410D}" dt="2025-05-06T21:49:05.411" v="1561" actId="1076"/>
        <pc:sldMkLst>
          <pc:docMk/>
          <pc:sldMk cId="2100802361" sldId="349"/>
        </pc:sldMkLst>
        <pc:spChg chg="mod">
          <ac:chgData name="Nick Rochlin" userId="4738498f-c4f0-4880-9df3-ec86d190a53e" providerId="ADAL" clId="{6A2F4471-72B3-4824-B0C6-53E77540410D}" dt="2025-05-06T21:49:02.954" v="1560" actId="1076"/>
          <ac:spMkLst>
            <pc:docMk/>
            <pc:sldMk cId="2100802361" sldId="349"/>
            <ac:spMk id="94" creationId="{95D6AC6C-9D52-DAB6-E294-3BC5CAFDD5D3}"/>
          </ac:spMkLst>
        </pc:spChg>
        <pc:spChg chg="mod">
          <ac:chgData name="Nick Rochlin" userId="4738498f-c4f0-4880-9df3-ec86d190a53e" providerId="ADAL" clId="{6A2F4471-72B3-4824-B0C6-53E77540410D}" dt="2025-05-06T21:49:05.411" v="1561" actId="1076"/>
          <ac:spMkLst>
            <pc:docMk/>
            <pc:sldMk cId="2100802361" sldId="349"/>
            <ac:spMk id="95" creationId="{DE45FE14-7F6C-D901-E868-303543952CAF}"/>
          </ac:spMkLst>
        </pc:spChg>
      </pc:sldChg>
      <pc:sldChg chg="modSp add mod">
        <pc:chgData name="Nick Rochlin" userId="4738498f-c4f0-4880-9df3-ec86d190a53e" providerId="ADAL" clId="{6A2F4471-72B3-4824-B0C6-53E77540410D}" dt="2025-05-06T21:49:12.691" v="1563" actId="1076"/>
        <pc:sldMkLst>
          <pc:docMk/>
          <pc:sldMk cId="1088245369" sldId="350"/>
        </pc:sldMkLst>
        <pc:spChg chg="mod">
          <ac:chgData name="Nick Rochlin" userId="4738498f-c4f0-4880-9df3-ec86d190a53e" providerId="ADAL" clId="{6A2F4471-72B3-4824-B0C6-53E77540410D}" dt="2025-05-06T21:49:08.899" v="1562" actId="1076"/>
          <ac:spMkLst>
            <pc:docMk/>
            <pc:sldMk cId="1088245369" sldId="350"/>
            <ac:spMk id="94" creationId="{BB18FCCE-E4F1-E43B-88E0-C75217A363BE}"/>
          </ac:spMkLst>
        </pc:spChg>
        <pc:spChg chg="mod">
          <ac:chgData name="Nick Rochlin" userId="4738498f-c4f0-4880-9df3-ec86d190a53e" providerId="ADAL" clId="{6A2F4471-72B3-4824-B0C6-53E77540410D}" dt="2025-05-06T21:49:12.691" v="1563" actId="1076"/>
          <ac:spMkLst>
            <pc:docMk/>
            <pc:sldMk cId="1088245369" sldId="350"/>
            <ac:spMk id="95" creationId="{30141329-3C8B-5FA6-51AF-49B96DE045B8}"/>
          </ac:spMkLst>
        </pc:spChg>
      </pc:sldChg>
      <pc:sldChg chg="modSp add mod">
        <pc:chgData name="Nick Rochlin" userId="4738498f-c4f0-4880-9df3-ec86d190a53e" providerId="ADAL" clId="{6A2F4471-72B3-4824-B0C6-53E77540410D}" dt="2025-05-06T21:49:19.088" v="1565" actId="1076"/>
        <pc:sldMkLst>
          <pc:docMk/>
          <pc:sldMk cId="3568887314" sldId="351"/>
        </pc:sldMkLst>
        <pc:spChg chg="mod">
          <ac:chgData name="Nick Rochlin" userId="4738498f-c4f0-4880-9df3-ec86d190a53e" providerId="ADAL" clId="{6A2F4471-72B3-4824-B0C6-53E77540410D}" dt="2025-05-06T21:49:16.260" v="1564" actId="1076"/>
          <ac:spMkLst>
            <pc:docMk/>
            <pc:sldMk cId="3568887314" sldId="351"/>
            <ac:spMk id="94" creationId="{79373669-6376-93D6-B378-FCA299C78C32}"/>
          </ac:spMkLst>
        </pc:spChg>
        <pc:spChg chg="mod">
          <ac:chgData name="Nick Rochlin" userId="4738498f-c4f0-4880-9df3-ec86d190a53e" providerId="ADAL" clId="{6A2F4471-72B3-4824-B0C6-53E77540410D}" dt="2025-05-06T21:49:19.088" v="1565" actId="1076"/>
          <ac:spMkLst>
            <pc:docMk/>
            <pc:sldMk cId="3568887314" sldId="351"/>
            <ac:spMk id="95" creationId="{00465D9C-785D-1452-23C0-A260D374409E}"/>
          </ac:spMkLst>
        </pc:spChg>
      </pc:sldChg>
      <pc:sldChg chg="modSp add mod">
        <pc:chgData name="Nick Rochlin" userId="4738498f-c4f0-4880-9df3-ec86d190a53e" providerId="ADAL" clId="{6A2F4471-72B3-4824-B0C6-53E77540410D}" dt="2025-05-06T21:55:58.637" v="1595" actId="1076"/>
        <pc:sldMkLst>
          <pc:docMk/>
          <pc:sldMk cId="2549825070" sldId="352"/>
        </pc:sldMkLst>
        <pc:spChg chg="mod">
          <ac:chgData name="Nick Rochlin" userId="4738498f-c4f0-4880-9df3-ec86d190a53e" providerId="ADAL" clId="{6A2F4471-72B3-4824-B0C6-53E77540410D}" dt="2025-05-06T21:49:25.383" v="1566" actId="1076"/>
          <ac:spMkLst>
            <pc:docMk/>
            <pc:sldMk cId="2549825070" sldId="352"/>
            <ac:spMk id="94" creationId="{D83DCF07-8601-B7A8-614C-0B8806508EEE}"/>
          </ac:spMkLst>
        </pc:spChg>
        <pc:spChg chg="mod">
          <ac:chgData name="Nick Rochlin" userId="4738498f-c4f0-4880-9df3-ec86d190a53e" providerId="ADAL" clId="{6A2F4471-72B3-4824-B0C6-53E77540410D}" dt="2025-05-06T21:55:58.637" v="1595" actId="1076"/>
          <ac:spMkLst>
            <pc:docMk/>
            <pc:sldMk cId="2549825070" sldId="352"/>
            <ac:spMk id="95" creationId="{81A3E098-F8FB-1A1C-83D3-8AEF1FB56515}"/>
          </ac:spMkLst>
        </pc:spChg>
      </pc:sldChg>
      <pc:sldChg chg="addSp delSp modSp add mod">
        <pc:chgData name="Nick Rochlin" userId="4738498f-c4f0-4880-9df3-ec86d190a53e" providerId="ADAL" clId="{6A2F4471-72B3-4824-B0C6-53E77540410D}" dt="2025-05-06T21:57:02.715" v="1609" actId="1076"/>
        <pc:sldMkLst>
          <pc:docMk/>
          <pc:sldMk cId="44360316" sldId="353"/>
        </pc:sldMkLst>
        <pc:spChg chg="add mod">
          <ac:chgData name="Nick Rochlin" userId="4738498f-c4f0-4880-9df3-ec86d190a53e" providerId="ADAL" clId="{6A2F4471-72B3-4824-B0C6-53E77540410D}" dt="2025-05-06T21:57:02.715" v="1609" actId="1076"/>
          <ac:spMkLst>
            <pc:docMk/>
            <pc:sldMk cId="44360316" sldId="353"/>
            <ac:spMk id="2" creationId="{F19C2280-87AF-DD33-8A21-109A61AA71C1}"/>
          </ac:spMkLst>
        </pc:spChg>
        <pc:spChg chg="mod">
          <ac:chgData name="Nick Rochlin" userId="4738498f-c4f0-4880-9df3-ec86d190a53e" providerId="ADAL" clId="{6A2F4471-72B3-4824-B0C6-53E77540410D}" dt="2025-05-06T18:23:32.968" v="798" actId="20577"/>
          <ac:spMkLst>
            <pc:docMk/>
            <pc:sldMk cId="44360316" sldId="353"/>
            <ac:spMk id="100" creationId="{084120D2-9872-352F-6443-D06007A5B201}"/>
          </ac:spMkLst>
        </pc:spChg>
        <pc:picChg chg="add del mod">
          <ac:chgData name="Nick Rochlin" userId="4738498f-c4f0-4880-9df3-ec86d190a53e" providerId="ADAL" clId="{6A2F4471-72B3-4824-B0C6-53E77540410D}" dt="2025-05-06T21:56:22.411" v="1596" actId="478"/>
          <ac:picMkLst>
            <pc:docMk/>
            <pc:sldMk cId="44360316" sldId="353"/>
            <ac:picMk id="23554" creationId="{4506FDE6-D4B2-94F1-8860-65DC9A4C05D6}"/>
          </ac:picMkLst>
        </pc:picChg>
        <pc:picChg chg="add mod">
          <ac:chgData name="Nick Rochlin" userId="4738498f-c4f0-4880-9df3-ec86d190a53e" providerId="ADAL" clId="{6A2F4471-72B3-4824-B0C6-53E77540410D}" dt="2025-05-06T21:56:30.181" v="1599" actId="1076"/>
          <ac:picMkLst>
            <pc:docMk/>
            <pc:sldMk cId="44360316" sldId="353"/>
            <ac:picMk id="23556" creationId="{52C9ACD7-41D0-AD14-4975-6ED6ED8EF4BE}"/>
          </ac:picMkLst>
        </pc:picChg>
      </pc:sldChg>
      <pc:sldChg chg="modSp add mod">
        <pc:chgData name="Nick Rochlin" userId="4738498f-c4f0-4880-9df3-ec86d190a53e" providerId="ADAL" clId="{6A2F4471-72B3-4824-B0C6-53E77540410D}" dt="2025-05-06T21:49:34.622" v="1569" actId="1076"/>
        <pc:sldMkLst>
          <pc:docMk/>
          <pc:sldMk cId="2700667393" sldId="354"/>
        </pc:sldMkLst>
        <pc:spChg chg="mod">
          <ac:chgData name="Nick Rochlin" userId="4738498f-c4f0-4880-9df3-ec86d190a53e" providerId="ADAL" clId="{6A2F4471-72B3-4824-B0C6-53E77540410D}" dt="2025-05-06T21:49:31.763" v="1568" actId="1076"/>
          <ac:spMkLst>
            <pc:docMk/>
            <pc:sldMk cId="2700667393" sldId="354"/>
            <ac:spMk id="94" creationId="{F748CE75-A14D-F256-15B3-22144084D18E}"/>
          </ac:spMkLst>
        </pc:spChg>
        <pc:spChg chg="mod">
          <ac:chgData name="Nick Rochlin" userId="4738498f-c4f0-4880-9df3-ec86d190a53e" providerId="ADAL" clId="{6A2F4471-72B3-4824-B0C6-53E77540410D}" dt="2025-05-06T21:49:34.622" v="1569" actId="1076"/>
          <ac:spMkLst>
            <pc:docMk/>
            <pc:sldMk cId="2700667393" sldId="354"/>
            <ac:spMk id="95" creationId="{26C05133-600D-5EAE-2394-A291C67A3CFF}"/>
          </ac:spMkLst>
        </pc:spChg>
      </pc:sldChg>
      <pc:sldChg chg="addSp delSp modSp add mod">
        <pc:chgData name="Nick Rochlin" userId="4738498f-c4f0-4880-9df3-ec86d190a53e" providerId="ADAL" clId="{6A2F4471-72B3-4824-B0C6-53E77540410D}" dt="2025-05-06T19:56:31.012" v="1507" actId="20577"/>
        <pc:sldMkLst>
          <pc:docMk/>
          <pc:sldMk cId="1733135173" sldId="355"/>
        </pc:sldMkLst>
        <pc:spChg chg="add del mod">
          <ac:chgData name="Nick Rochlin" userId="4738498f-c4f0-4880-9df3-ec86d190a53e" providerId="ADAL" clId="{6A2F4471-72B3-4824-B0C6-53E77540410D}" dt="2025-05-06T18:29:51.509" v="875" actId="478"/>
          <ac:spMkLst>
            <pc:docMk/>
            <pc:sldMk cId="1733135173" sldId="355"/>
            <ac:spMk id="3" creationId="{F0FF90FC-DB1E-22D3-512A-257F0EEEA541}"/>
          </ac:spMkLst>
        </pc:spChg>
        <pc:spChg chg="add del mod">
          <ac:chgData name="Nick Rochlin" userId="4738498f-c4f0-4880-9df3-ec86d190a53e" providerId="ADAL" clId="{6A2F4471-72B3-4824-B0C6-53E77540410D}" dt="2025-05-06T19:41:31.494" v="883" actId="478"/>
          <ac:spMkLst>
            <pc:docMk/>
            <pc:sldMk cId="1733135173" sldId="355"/>
            <ac:spMk id="5" creationId="{907B841A-6B83-4B9C-622E-813BAB09A03B}"/>
          </ac:spMkLst>
        </pc:spChg>
        <pc:spChg chg="del">
          <ac:chgData name="Nick Rochlin" userId="4738498f-c4f0-4880-9df3-ec86d190a53e" providerId="ADAL" clId="{6A2F4471-72B3-4824-B0C6-53E77540410D}" dt="2025-05-06T19:41:26.522" v="881" actId="478"/>
          <ac:spMkLst>
            <pc:docMk/>
            <pc:sldMk cId="1733135173" sldId="355"/>
            <ac:spMk id="94" creationId="{AF70370E-D3AE-E538-FCEE-A94A79765552}"/>
          </ac:spMkLst>
        </pc:spChg>
        <pc:spChg chg="del">
          <ac:chgData name="Nick Rochlin" userId="4738498f-c4f0-4880-9df3-ec86d190a53e" providerId="ADAL" clId="{6A2F4471-72B3-4824-B0C6-53E77540410D}" dt="2025-05-06T18:29:49.508" v="874" actId="478"/>
          <ac:spMkLst>
            <pc:docMk/>
            <pc:sldMk cId="1733135173" sldId="355"/>
            <ac:spMk id="95" creationId="{B709A96C-87DD-4C5A-E97C-B72A05974A52}"/>
          </ac:spMkLst>
        </pc:spChg>
        <pc:graphicFrameChg chg="add mod">
          <ac:chgData name="Nick Rochlin" userId="4738498f-c4f0-4880-9df3-ec86d190a53e" providerId="ADAL" clId="{6A2F4471-72B3-4824-B0C6-53E77540410D}" dt="2025-05-06T19:41:31.756" v="884"/>
          <ac:graphicFrameMkLst>
            <pc:docMk/>
            <pc:sldMk cId="1733135173" sldId="355"/>
            <ac:graphicFrameMk id="6" creationId="{2C3D499B-E186-2931-0F4B-B3B6F18FAB37}"/>
          </ac:graphicFrameMkLst>
        </pc:graphicFrameChg>
        <pc:graphicFrameChg chg="add mod modGraphic">
          <ac:chgData name="Nick Rochlin" userId="4738498f-c4f0-4880-9df3-ec86d190a53e" providerId="ADAL" clId="{6A2F4471-72B3-4824-B0C6-53E77540410D}" dt="2025-05-06T19:56:31.012" v="1507" actId="20577"/>
          <ac:graphicFrameMkLst>
            <pc:docMk/>
            <pc:sldMk cId="1733135173" sldId="355"/>
            <ac:graphicFrameMk id="9" creationId="{7595AE7B-9096-5F12-29C8-A615E9BAF4C4}"/>
          </ac:graphicFrameMkLst>
        </pc:graphicFrameChg>
        <pc:picChg chg="add del mod">
          <ac:chgData name="Nick Rochlin" userId="4738498f-c4f0-4880-9df3-ec86d190a53e" providerId="ADAL" clId="{6A2F4471-72B3-4824-B0C6-53E77540410D}" dt="2025-05-06T19:42:31.242" v="889" actId="478"/>
          <ac:picMkLst>
            <pc:docMk/>
            <pc:sldMk cId="1733135173" sldId="355"/>
            <ac:picMk id="8" creationId="{12096CEC-770D-995E-7CC2-E7A33B5940CE}"/>
          </ac:picMkLst>
        </pc:picChg>
        <pc:picChg chg="add del mod">
          <ac:chgData name="Nick Rochlin" userId="4738498f-c4f0-4880-9df3-ec86d190a53e" providerId="ADAL" clId="{6A2F4471-72B3-4824-B0C6-53E77540410D}" dt="2025-05-06T18:30:21.502" v="880" actId="478"/>
          <ac:picMkLst>
            <pc:docMk/>
            <pc:sldMk cId="1733135173" sldId="355"/>
            <ac:picMk id="20482" creationId="{CC32DEFB-AF36-7B58-7E36-EDDD5CEA6A6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69BBA0F6-B3B5-09D3-929D-5162B64DE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75BEE7E1-BA27-7C15-310A-493C47D879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AC782337-7882-29C1-3723-5A59F199D5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893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0A5C3339-00FF-C84D-A298-1598ECD7B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1D94FD22-60BA-76E1-6228-5799200907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B40718CB-319D-F4CC-5B70-B0D9184C76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058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B8CC7300-6FC8-72A8-0645-F391F1532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C8575E05-ECEA-F576-FA0B-053C5D8F80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1A8E443E-0F49-A4C3-E377-82B1723AE0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4555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A7245AC3-5897-E7B1-64F7-35AE31BCB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30514016-22A2-70E5-B9C2-E0E9844E0D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29BDACFC-E0F9-DA7A-08D1-F95167A39E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49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CBBA8A5E-24D4-3608-E260-786B25F30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dff47aabf_0_0:notes">
            <a:extLst>
              <a:ext uri="{FF2B5EF4-FFF2-40B4-BE49-F238E27FC236}">
                <a16:creationId xmlns:a16="http://schemas.microsoft.com/office/drawing/2014/main" id="{DABB9DC9-E5B3-F956-C051-46452DF4AF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dff47aabf_0_0:notes">
            <a:extLst>
              <a:ext uri="{FF2B5EF4-FFF2-40B4-BE49-F238E27FC236}">
                <a16:creationId xmlns:a16="http://schemas.microsoft.com/office/drawing/2014/main" id="{490AD19A-DCBC-E364-3CC0-B910543873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ourselves, make sure we mention being co-chairs of NTEG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517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7D7963C6-E984-3220-51BF-A3CADA5BC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34F6F2CE-4B7B-4484-6BD6-5483E26A87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D5F1C4D8-252B-FD51-CCED-C98428B296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517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631A711C-5C95-C37D-30C9-EC77B2139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4B358C44-77CE-F962-CE74-534AFE1365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A06A4CC7-34D6-C8CD-51E3-985ACA54E9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74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03ECD449-2945-C50C-6736-0685BCC28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6DAF3559-C48E-9A98-C4F2-8DFF747054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44D5D3E3-486B-0B58-75C2-9ACAECEF12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575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8F95FA83-0015-417A-A896-7412FC430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15DBF23E-A453-9DA9-DF4B-40CA3D511A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441DC6A6-3F18-411D-1EE4-368D5FFDB3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689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EA665B15-5FE3-5414-38BD-077FB865E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BE86AD06-E0BF-143F-2DAF-C5090AFE97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D22FBA3B-407E-9D06-BCF8-5F7A84A8CE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09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6BCB81C5-A83C-ED1F-EF3A-CE942F08B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dff47aabf_0_0:notes">
            <a:extLst>
              <a:ext uri="{FF2B5EF4-FFF2-40B4-BE49-F238E27FC236}">
                <a16:creationId xmlns:a16="http://schemas.microsoft.com/office/drawing/2014/main" id="{A1E32D47-F133-A59A-F185-102CF50BDD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dff47aabf_0_0:notes">
            <a:extLst>
              <a:ext uri="{FF2B5EF4-FFF2-40B4-BE49-F238E27FC236}">
                <a16:creationId xmlns:a16="http://schemas.microsoft.com/office/drawing/2014/main" id="{544944AF-704A-AE42-CCBB-C3B813F368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ourselves, make sure we mention being co-chairs of NTEG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906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508DD2E2-A626-B7DA-2EB8-6EDB79FB6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C8923373-0FD3-189C-22C0-0099566473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DA1F0413-D9B4-D410-C19C-B291A44068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462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8737D051-F6E7-7895-BB7D-CF6805A9C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7DFC2366-F3E1-90A9-1F64-364466B6CE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2FFF5151-94F7-BCAA-D330-31014418FC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877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692A6D0D-7A4C-D0EA-918B-70F8474DB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43FDCBCF-0129-1F50-9F26-11A6937A1F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2DA73DCF-12DA-1376-5BFA-21FE639BC2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341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8FCFB7CD-CC41-BA96-B0CC-8E6A85AB0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dff47aabf_0_0:notes">
            <a:extLst>
              <a:ext uri="{FF2B5EF4-FFF2-40B4-BE49-F238E27FC236}">
                <a16:creationId xmlns:a16="http://schemas.microsoft.com/office/drawing/2014/main" id="{C36DB9CB-DC3F-5D92-790D-49FE31D504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dff47aabf_0_0:notes">
            <a:extLst>
              <a:ext uri="{FF2B5EF4-FFF2-40B4-BE49-F238E27FC236}">
                <a16:creationId xmlns:a16="http://schemas.microsoft.com/office/drawing/2014/main" id="{5255F507-1BE8-3E6F-E45D-A3FFF442D5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ourselves, make sure we mention being co-chairs of NTEG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3923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951CF7F0-41A5-38D8-69E0-3A198BA54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C8B8D612-E80A-E12D-A32A-06134458E5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8D7291B4-C4D8-B022-1B40-35B5AB7A7D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232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54C3A0B3-564C-21BB-6A36-B92C60906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E7B9E504-56A4-1050-54E1-FDE99E4D7A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9FF65D24-206A-955E-8E3F-6867202D3C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883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edad19bf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edad19bf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792BA817-EDBD-72FA-294B-69A97E79A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5866332E-5C9A-33B3-C54E-AA2C7F6549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05A115E7-81D7-DF1A-2376-2856AA0870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618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866FF495-9CAE-53C2-103E-3E4B24D02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D2E541EF-C96E-737B-75C4-B4372A2BE4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939F3D57-1623-71A9-841D-ED11DA6D09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0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0D006720-6B86-673F-B6BD-190156CDD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929291D4-D2B9-E3BE-D13C-C3B2087B99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BE123235-6EA0-96F2-85CF-97A2872494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598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20BF3145-723E-B2D5-D1B2-FBFED2F10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dff47aabf_0_0:notes">
            <a:extLst>
              <a:ext uri="{FF2B5EF4-FFF2-40B4-BE49-F238E27FC236}">
                <a16:creationId xmlns:a16="http://schemas.microsoft.com/office/drawing/2014/main" id="{81FF8A87-0145-B9D4-3CED-780FAD31B0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dff47aabf_0_0:notes">
            <a:extLst>
              <a:ext uri="{FF2B5EF4-FFF2-40B4-BE49-F238E27FC236}">
                <a16:creationId xmlns:a16="http://schemas.microsoft.com/office/drawing/2014/main" id="{027E6F93-0398-DC7B-DA68-E661589778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ourselves, make sure we mention being co-chairs of NTEG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7878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4ED0FCDB-3FFE-6735-6945-1587CE519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032E0E65-AC3A-8056-0C0B-44019D6382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99A94B17-BD1D-F2EC-1963-0EC05A8F1B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902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C9283F1A-42C2-EA7D-28EE-C0AFA49E9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2539F710-B7B5-2375-8C55-6531897187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31BB802F-36AC-CE48-A387-66D1591C9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565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1BE44912-D6EE-23B4-5723-64CCA39E2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0b328c47_0_77:notes">
            <a:extLst>
              <a:ext uri="{FF2B5EF4-FFF2-40B4-BE49-F238E27FC236}">
                <a16:creationId xmlns:a16="http://schemas.microsoft.com/office/drawing/2014/main" id="{D13CAC73-1104-39D3-9003-A509C0A374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0b328c47_0_77:notes">
            <a:extLst>
              <a:ext uri="{FF2B5EF4-FFF2-40B4-BE49-F238E27FC236}">
                <a16:creationId xmlns:a16="http://schemas.microsoft.com/office/drawing/2014/main" id="{2AD843F7-0D19-9140-5FDF-CFEF02DF89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80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oredpanda.com/excel-humor-pic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compbiol/article?id=10.1371/journal.pcbi.100898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eltiertech.com/open-csv-file-chart-csv-dat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Moving from Excel to Scripting</a:t>
            </a:r>
            <a:endParaRPr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EAA1B-F8F2-FA19-622C-F12F2E9C6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50" y="3866078"/>
            <a:ext cx="4934639" cy="1038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84BDD6-4D8E-61ED-DCA3-ACA9C840202A}"/>
              </a:ext>
            </a:extLst>
          </p:cNvPr>
          <p:cNvSpPr txBox="1"/>
          <p:nvPr/>
        </p:nvSpPr>
        <p:spPr>
          <a:xfrm>
            <a:off x="7981627" y="4796726"/>
            <a:ext cx="2324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source</a:t>
            </a:r>
            <a:endParaRPr lang="en-CA" sz="800" dirty="0"/>
          </a:p>
        </p:txBody>
      </p:sp>
      <p:sp>
        <p:nvSpPr>
          <p:cNvPr id="7" name="Google Shape;87;p13">
            <a:extLst>
              <a:ext uri="{FF2B5EF4-FFF2-40B4-BE49-F238E27FC236}">
                <a16:creationId xmlns:a16="http://schemas.microsoft.com/office/drawing/2014/main" id="{D2B1195B-0F74-9FB9-7D2C-2C9E893C586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7950" y="2154800"/>
            <a:ext cx="7688100" cy="10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Nick Rochlin, University of Victoria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RDM Jumpstart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May 13,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4EB76DEB-1A39-FCCF-BEA5-5E09DF434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40612F2C-EAD5-E36D-0CDC-0BC9211A6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6698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in a spreadsheet? .csv files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19C27C64-C740-97C8-4721-AA4F827D9B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234217"/>
            <a:ext cx="7688700" cy="2958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6400" indent="-285750">
              <a:buSzPts val="1700"/>
            </a:pPr>
            <a:r>
              <a:rPr lang="en-US" sz="1900" b="1" dirty="0"/>
              <a:t>They are plain text files</a:t>
            </a:r>
            <a:endParaRPr lang="en-US" sz="1900" dirty="0"/>
          </a:p>
          <a:p>
            <a:pPr marL="863600" lvl="1" indent="-285750">
              <a:buSzPts val="1700"/>
            </a:pPr>
            <a:r>
              <a:rPr lang="en-US" sz="1700" dirty="0"/>
              <a:t>They don’t have any underlying structures like Excel files.</a:t>
            </a:r>
          </a:p>
          <a:p>
            <a:pPr marL="406400" indent="-285750">
              <a:buSzPts val="1700"/>
            </a:pPr>
            <a:r>
              <a:rPr lang="en-US" sz="1900" b="1" dirty="0"/>
              <a:t>They are non-proprietary</a:t>
            </a:r>
          </a:p>
          <a:p>
            <a:pPr marL="863600" lvl="1" indent="-285750">
              <a:buSzPts val="1700"/>
            </a:pPr>
            <a:r>
              <a:rPr lang="en-US" sz="1800" dirty="0"/>
              <a:t>Can be opened using any simple and free text editor like Notepad, TextEdit, etc., and work easily with coding software.</a:t>
            </a:r>
            <a:endParaRPr lang="en-US" sz="1500" b="1" dirty="0"/>
          </a:p>
          <a:p>
            <a:pPr marL="120650" indent="0">
              <a:buSzPts val="1700"/>
              <a:buNone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38741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2F3F0288-7E8F-8293-BC65-4400DE94A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D58C5CF1-9913-314B-E9BD-E5FD2ABEBA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6698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in a spreadsheet? .csv files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48F50837-4B8D-43CB-9234-691880A8C8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234217"/>
            <a:ext cx="7688700" cy="2958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6400" indent="-285750">
              <a:buSzPts val="1700"/>
            </a:pPr>
            <a:r>
              <a:rPr lang="en-US" sz="1700" dirty="0"/>
              <a:t>Because of their simplicity, they are an efficient way to store and transfer tabular data because they are smaller in size, but with this they have limited formatting options.</a:t>
            </a:r>
          </a:p>
          <a:p>
            <a:pPr marL="406400" indent="-285750">
              <a:buSzPts val="1700"/>
            </a:pPr>
            <a:r>
              <a:rPr lang="en-US" sz="1700" dirty="0"/>
              <a:t>While it is possible to handle Excel files in coding languages like R and Python, .csv files are generally the preferred format due to their open and simple nature.</a:t>
            </a:r>
          </a:p>
          <a:p>
            <a:pPr marL="406400" indent="-285750">
              <a:buSzPts val="1700"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72289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8009E317-D98B-CDDE-BFF3-8BE34BBC4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95AE7B-9096-5F12-29C8-A615E9BAF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686573"/>
              </p:ext>
            </p:extLst>
          </p:nvPr>
        </p:nvGraphicFramePr>
        <p:xfrm>
          <a:off x="1686733" y="1175180"/>
          <a:ext cx="6096000" cy="3261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4748088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0834680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0816822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0488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 value/format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can happen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of change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it happens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3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01234</a:t>
                      </a:r>
                      <a:endParaRPr lang="en-CA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Leading zero lost</a:t>
                      </a:r>
                      <a:endParaRPr lang="en-CA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1234</a:t>
                      </a:r>
                      <a:endParaRPr lang="en-CA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Treated as a whole number</a:t>
                      </a:r>
                      <a:endParaRPr lang="en-CA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96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Résumé</a:t>
                      </a:r>
                      <a:endParaRPr lang="en-CA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Characters corrupted</a:t>
                      </a:r>
                      <a:endParaRPr lang="en-CA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002060"/>
                          </a:solidFill>
                        </a:rPr>
                        <a:t>Rsum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 / </a:t>
                      </a:r>
                      <a:r>
                        <a:rPr lang="en-CA" sz="1200" b="0" i="0" u="none" strike="noStrike" cap="none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RÃ©sumÃ</a:t>
                      </a:r>
                      <a:r>
                        <a:rPr lang="en-CA" sz="12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©</a:t>
                      </a:r>
                      <a:endParaRPr lang="en-CA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Encoding issues</a:t>
                      </a:r>
                      <a:endParaRPr lang="en-CA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31/12/2024</a:t>
                      </a:r>
                      <a:endParaRPr lang="en-CA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Date misread or changed</a:t>
                      </a:r>
                      <a:endParaRPr lang="en-CA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12/31/2024</a:t>
                      </a:r>
                      <a:endParaRPr lang="en-CA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Different regional settings for dates</a:t>
                      </a:r>
                      <a:endParaRPr lang="en-CA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53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2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=SUM(A1:A10)</a:t>
                      </a:r>
                      <a:endParaRPr lang="en-CA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Formula lost</a:t>
                      </a:r>
                      <a:endParaRPr lang="en-CA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55 (value only)</a:t>
                      </a:r>
                      <a:endParaRPr lang="en-CA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Plain text only keeps values</a:t>
                      </a:r>
                      <a:endParaRPr lang="en-CA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58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  <a:highlight>
                            <a:srgbClr val="FFFF00"/>
                          </a:highlight>
                        </a:rPr>
                        <a:t>Hello</a:t>
                      </a:r>
                      <a:endParaRPr lang="en-CA" sz="1200" dirty="0">
                        <a:solidFill>
                          <a:srgbClr val="00206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Formatting lost</a:t>
                      </a:r>
                      <a:endParaRPr lang="en-CA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Hello</a:t>
                      </a:r>
                      <a:endParaRPr lang="en-CA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Plain text doesn’t store formatting</a:t>
                      </a:r>
                      <a:endParaRPr lang="en-CA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788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123456789012345</a:t>
                      </a:r>
                      <a:endParaRPr lang="en-CA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Rounded or scientific notation</a:t>
                      </a:r>
                      <a:endParaRPr lang="en-CA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1.23E+19 or rounded value</a:t>
                      </a:r>
                      <a:endParaRPr lang="en-CA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2060"/>
                          </a:solidFill>
                        </a:rPr>
                        <a:t>Precision limits</a:t>
                      </a:r>
                      <a:endParaRPr lang="en-CA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84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13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092582DA-DC0D-DE59-B93D-5FD707001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9CB6FEA0-450F-D444-64BF-92871E63CE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9022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Genetic Data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6AAB45E4-B12F-A9E9-38B4-6C346E70C6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179973"/>
            <a:ext cx="7688700" cy="2958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indent="0">
              <a:buSzPts val="1700"/>
              <a:buNone/>
            </a:pPr>
            <a:r>
              <a:rPr lang="en-US" sz="1700" dirty="0"/>
              <a:t>“In a survey looking at over 11,000 papers with Excel gene lists published between 2014 and 2020, more than 30% contained at least one gene name error caused by Excel’s auto-formatting.</a:t>
            </a:r>
          </a:p>
          <a:p>
            <a:pPr marL="120650" indent="0">
              <a:buSzPts val="1700"/>
              <a:buNone/>
            </a:pPr>
            <a:endParaRPr lang="en-US" sz="1700" dirty="0"/>
          </a:p>
          <a:p>
            <a:pPr marL="120650" indent="0">
              <a:buSzPts val="1700"/>
              <a:buNone/>
            </a:pPr>
            <a:r>
              <a:rPr lang="en-US" sz="1700" dirty="0"/>
              <a:t>This was due to gene names being converted to standard dates, internal data numbers (5 digits), and floating-point numbers.”</a:t>
            </a:r>
          </a:p>
          <a:p>
            <a:pPr marL="120650" indent="0">
              <a:buSzPts val="1700"/>
              <a:buNone/>
            </a:pPr>
            <a:endParaRPr lang="en-US" sz="1700" b="1" dirty="0"/>
          </a:p>
          <a:p>
            <a:pPr marL="120650" indent="0">
              <a:buSzPts val="1700"/>
              <a:buNone/>
            </a:pPr>
            <a:r>
              <a:rPr lang="en-CA" sz="1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3"/>
              </a:rPr>
              <a:t>https://journals.plos.org/ploscompbiol/article?id=10.1371/journal.pcbi.1008984</a:t>
            </a:r>
            <a:r>
              <a:rPr lang="en-CA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7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59791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B74B7855-5D67-87CD-1979-BD4348EEE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79BD01CD-38CF-28AE-1AC4-DBE8CDA8F0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Moving to Scripting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2732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CD097C9E-1EED-A566-C073-7DFCE702E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E68687ED-0F5E-6D88-50E9-4151DE9C6B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3224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Moving to Scripting: What is it?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7B5A0B6B-DBA5-329D-1429-DBC2199AA2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195472"/>
            <a:ext cx="7688700" cy="2958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6400" indent="-285750">
              <a:buSzPts val="1700"/>
            </a:pPr>
            <a:r>
              <a:rPr lang="en-US" sz="1700" dirty="0"/>
              <a:t>Writing lines of code, or “scripts”, is creating a set of instructions that a coding language can perform.</a:t>
            </a:r>
          </a:p>
          <a:p>
            <a:pPr marL="406400" indent="-285750">
              <a:buSzPts val="1700"/>
            </a:pPr>
            <a:r>
              <a:rPr lang="en-US" sz="1700" dirty="0"/>
              <a:t>For the purpose of the Jumpstart, these instructions are performed on a dataset (noting there can be broader usage).</a:t>
            </a:r>
          </a:p>
          <a:p>
            <a:pPr marL="120650" indent="0">
              <a:buSzPts val="1700"/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29383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A199D81B-3F0B-ACB9-CB5E-1A3964C82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11B958E0-E07C-4C0B-FB4A-0D535E439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0498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Moving to Scripting: What is it?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17012EFA-7C55-836F-F3B1-A311C4FF0B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203220"/>
            <a:ext cx="7688700" cy="2958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6400" indent="-285750">
              <a:buSzPts val="1700"/>
            </a:pPr>
            <a:r>
              <a:rPr lang="en-US" sz="1700" dirty="0"/>
              <a:t>Much like instructions written in human language, instructions written in coding languages have characters and strings of letters with semantic meaning, and a specific grammatical pattern that needs to be followed.</a:t>
            </a:r>
          </a:p>
          <a:p>
            <a:pPr marL="406400" indent="-285750">
              <a:buSzPts val="1700"/>
            </a:pPr>
            <a:r>
              <a:rPr lang="en-US" sz="1700" dirty="0"/>
              <a:t>The instructions you create can be quite simple (ex: a cookie recipe), and can scale up to the very complicated (ex: building a bridge).</a:t>
            </a:r>
          </a:p>
          <a:p>
            <a:pPr marL="120650" indent="0">
              <a:buSzPts val="1700"/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3865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B9DAC1DC-A4DA-CCB9-4708-F37C58E20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2ACBF451-20D4-43E5-2914-783ED72DE9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0498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Literate Programming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162FB00E-B049-C629-2C3E-AD2FA07072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203221"/>
            <a:ext cx="7688700" cy="2958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6400" indent="-285750">
              <a:buSzPts val="1700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Scripting was just referenced as instructions for a coding language/computer to perform, which is true, but a big focus of this series is making our work reproducible, which needs to include a second element of </a:t>
            </a: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instructions for humans to interpret.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450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D1F84402-753A-6B11-1D16-68A6BF912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A86A2987-F2E2-F35A-E9EA-150CF38397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5923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Literate Programming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5A7D2635-A170-343F-9771-E9B61CFE80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187722"/>
            <a:ext cx="7688700" cy="2958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6400" indent="-285750">
              <a:buSzPts val="1700"/>
            </a:pPr>
            <a:r>
              <a:rPr lang="en-US" sz="1700" dirty="0"/>
              <a:t>Literate programming is a framework that provides a human-language explanation of how a script works in combination with the script itself, so people can accurately interpret and reuse the script.  </a:t>
            </a:r>
          </a:p>
          <a:p>
            <a:pPr marL="406400" indent="-285750">
              <a:buSzPts val="1700"/>
            </a:pPr>
            <a:r>
              <a:rPr lang="en-US" sz="1700" dirty="0"/>
              <a:t>We’ll be discussing various forms of documentation throughout the week, and part of this will include documentation of our code and literate programming principles.</a:t>
            </a:r>
          </a:p>
          <a:p>
            <a:pPr marL="120650" indent="0">
              <a:buSzPts val="1700"/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229007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112D31B3-7339-BB41-AE92-F44A2962C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5109689E-4197-63DA-2F31-DF30AF4B56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6698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Moving to Scripting: Why you wouldn’t use it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51CE421C-01DB-EF88-278A-32199DFF10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210969"/>
            <a:ext cx="7688700" cy="2958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6400" indent="-285750">
              <a:buSzPts val="1700"/>
            </a:pPr>
            <a:r>
              <a:rPr lang="en-US" sz="1700" dirty="0"/>
              <a:t>Learning a coding language is like learning a human language, and can be a painful process.</a:t>
            </a:r>
          </a:p>
          <a:p>
            <a:pPr marL="406400" indent="-285750">
              <a:buSzPts val="1700"/>
            </a:pPr>
            <a:r>
              <a:rPr lang="en-US" sz="1700" dirty="0"/>
              <a:t>Because the things we do with tabular data are often isolated and time-sensitive activities (“I need this now!”), the effort needed to learn how to perform a new task can take much longer than doing the task in Excel.</a:t>
            </a:r>
          </a:p>
        </p:txBody>
      </p:sp>
    </p:spTree>
    <p:extLst>
      <p:ext uri="{BB962C8B-B14F-4D97-AF65-F5344CB8AC3E}">
        <p14:creationId xmlns:p14="http://schemas.microsoft.com/office/powerpoint/2010/main" val="249406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EB09D5F6-D41D-1A37-D675-D09938928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50F83500-A685-219E-B84A-937E1E6896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22449"/>
            <a:ext cx="7688400" cy="1002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Have you ever used Excel?</a:t>
            </a:r>
            <a:endParaRPr dirty="0"/>
          </a:p>
        </p:txBody>
      </p:sp>
      <p:sp>
        <p:nvSpPr>
          <p:cNvPr id="2" name="Google Shape;100;p15">
            <a:extLst>
              <a:ext uri="{FF2B5EF4-FFF2-40B4-BE49-F238E27FC236}">
                <a16:creationId xmlns:a16="http://schemas.microsoft.com/office/drawing/2014/main" id="{72C560C3-46A0-1337-AED1-1CD5F19B8A8A}"/>
              </a:ext>
            </a:extLst>
          </p:cNvPr>
          <p:cNvSpPr txBox="1">
            <a:spLocks/>
          </p:cNvSpPr>
          <p:nvPr/>
        </p:nvSpPr>
        <p:spPr>
          <a:xfrm>
            <a:off x="727800" y="2505486"/>
            <a:ext cx="7688400" cy="1002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What did you use it for?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Did it do a good job?  Why/why not?</a:t>
            </a:r>
          </a:p>
        </p:txBody>
      </p:sp>
    </p:spTree>
    <p:extLst>
      <p:ext uri="{BB962C8B-B14F-4D97-AF65-F5344CB8AC3E}">
        <p14:creationId xmlns:p14="http://schemas.microsoft.com/office/powerpoint/2010/main" val="1553048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08ED4246-4D60-DDE3-F78F-7CE45EE9E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95D6AC6C-9D52-DAB6-E294-3BC5CAFDD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5923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Moving to Scripting: Why you wouldn’t use it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DE45FE14-7F6C-D901-E868-303543952C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179973"/>
            <a:ext cx="7688700" cy="2958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6400" indent="-285750">
              <a:buSzPts val="1700"/>
            </a:pPr>
            <a:r>
              <a:rPr lang="en-US" sz="1700" dirty="0"/>
              <a:t>Even when you are familiar with a coding language, it can still be a struggle to figure out the exact way to do something.</a:t>
            </a:r>
          </a:p>
          <a:p>
            <a:pPr marL="406400" indent="-285750">
              <a:buSzPts val="1700"/>
            </a:pPr>
            <a:r>
              <a:rPr lang="en-US" sz="1700" dirty="0"/>
              <a:t>TLDR: </a:t>
            </a:r>
            <a:r>
              <a:rPr lang="en-US" sz="1700" b="1" dirty="0"/>
              <a:t>it can be a pain in the a**. </a:t>
            </a:r>
          </a:p>
        </p:txBody>
      </p:sp>
    </p:spTree>
    <p:extLst>
      <p:ext uri="{BB962C8B-B14F-4D97-AF65-F5344CB8AC3E}">
        <p14:creationId xmlns:p14="http://schemas.microsoft.com/office/powerpoint/2010/main" val="2100802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A040C2DD-9EF8-18F4-E8C7-55420DB5A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BB18FCCE-E4F1-E43B-88E0-C75217A363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8248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Moving to Scripting: Why you would use it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30141329-3C8B-5FA6-51AF-49B96DE045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210969"/>
            <a:ext cx="7688700" cy="2958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6400" indent="-285750">
              <a:buSzPts val="1700"/>
            </a:pPr>
            <a:r>
              <a:rPr lang="en-US" sz="1700" dirty="0"/>
              <a:t>Other than the learning curve, scripting overcomes all the downfalls of Excel:</a:t>
            </a:r>
          </a:p>
          <a:p>
            <a:pPr marL="863600" lvl="1" indent="-285750">
              <a:buSzPts val="1700"/>
            </a:pPr>
            <a:r>
              <a:rPr lang="en-US" sz="1500" dirty="0"/>
              <a:t>Every action can be tracked and checked.</a:t>
            </a:r>
          </a:p>
          <a:p>
            <a:pPr marL="863600" lvl="1" indent="-285750">
              <a:buSzPts val="1700"/>
            </a:pPr>
            <a:r>
              <a:rPr lang="en-US" sz="1500" dirty="0"/>
              <a:t>There is a clear and ordered list of everything that was done.</a:t>
            </a:r>
          </a:p>
          <a:p>
            <a:pPr marL="863600" lvl="1" indent="-285750">
              <a:buSzPts val="1700"/>
            </a:pPr>
            <a:r>
              <a:rPr lang="en-US" sz="1500" dirty="0"/>
              <a:t>Can be performed across large amounts of similar files.</a:t>
            </a:r>
          </a:p>
          <a:p>
            <a:pPr marL="863600" lvl="1" indent="-285750">
              <a:buSzPts val="1700"/>
            </a:pPr>
            <a:r>
              <a:rPr lang="en-US" sz="1500" dirty="0"/>
              <a:t>Can be altered to perform similar tasks on different datasets.</a:t>
            </a:r>
          </a:p>
          <a:p>
            <a:pPr marL="863600" lvl="1" indent="-285750">
              <a:buSzPts val="1700"/>
            </a:pPr>
            <a:r>
              <a:rPr lang="en-US" sz="1500" dirty="0"/>
              <a:t>No hidden rows or columns.</a:t>
            </a:r>
          </a:p>
          <a:p>
            <a:pPr marL="120650" indent="0">
              <a:buSzPts val="1700"/>
              <a:buNone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0882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F6DC563C-5EE5-F878-32FD-C88F93663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79373669-6376-93D6-B378-FCA299C78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59022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Moving to Scripting: Why you would use it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00465D9C-785D-1452-23C0-A260D37440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210970"/>
            <a:ext cx="7688700" cy="2958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6400" indent="-285750">
              <a:buSzPts val="1700"/>
            </a:pPr>
            <a:r>
              <a:rPr lang="en-US" sz="1700" dirty="0"/>
              <a:t>The actions you can perform with scripts are far more precise and powerful that what Excel is capable of.</a:t>
            </a:r>
          </a:p>
          <a:p>
            <a:pPr marL="406400" indent="-285750">
              <a:buSzPts val="1700"/>
            </a:pPr>
            <a:r>
              <a:rPr lang="en-US" sz="1700" dirty="0"/>
              <a:t>TLDR: </a:t>
            </a:r>
            <a:r>
              <a:rPr lang="en-US" sz="1700" b="1" dirty="0"/>
              <a:t>it’s powerful and reproducible. </a:t>
            </a:r>
          </a:p>
        </p:txBody>
      </p:sp>
    </p:spTree>
    <p:extLst>
      <p:ext uri="{BB962C8B-B14F-4D97-AF65-F5344CB8AC3E}">
        <p14:creationId xmlns:p14="http://schemas.microsoft.com/office/powerpoint/2010/main" val="3568887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1C8F065D-1EE5-A920-AE63-CC552AF47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084120D2-9872-352F-6443-D06007A5B2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Scripting in the RDM Jumpstart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360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CD0B6958-E677-5745-E88F-05867A529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D83DCF07-8601-B7A8-614C-0B8806508E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56698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Scripting in the RDM Jumpstart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81A3E098-F8FB-1A1C-83D3-8AEF1FB565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342705"/>
            <a:ext cx="7688700" cy="2958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6400" indent="-285750">
              <a:buSzPts val="1700"/>
            </a:pPr>
            <a:r>
              <a:rPr lang="en-US" sz="1700" dirty="0"/>
              <a:t>The goal is to learn the foundations of scripting in R, including key semantic functions, general grammar, and documentation, to promote the transparency and reproducibility of your research.</a:t>
            </a:r>
          </a:p>
          <a:p>
            <a:pPr marL="406400" indent="-285750">
              <a:buSzPts val="1700"/>
            </a:pPr>
            <a:r>
              <a:rPr lang="en-US" sz="1700" dirty="0"/>
              <a:t>While we have a set curriculum and activities for you to perform, we encourage you to be curious and explore!</a:t>
            </a:r>
          </a:p>
          <a:p>
            <a:pPr marL="120650" indent="0">
              <a:buSzPts val="1700"/>
              <a:buNone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549825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600B95D8-F173-8091-7147-33D3B7C30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F748CE75-A14D-F256-15B3-22144084D1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58248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Scripting in the RDM Jumpstart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26C05133-600D-5EAE-2394-A291C67A3C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303960"/>
            <a:ext cx="7688700" cy="2958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6400" indent="-285750">
              <a:buSzPts val="1700"/>
            </a:pPr>
            <a:r>
              <a:rPr lang="en-US" sz="1700" dirty="0"/>
              <a:t>Much like a learning a human language, if you don’t regularly use it, your ability to use it can diminish.</a:t>
            </a:r>
          </a:p>
          <a:p>
            <a:pPr marL="406400" indent="-285750">
              <a:buSzPts val="1700"/>
            </a:pPr>
            <a:r>
              <a:rPr lang="en-US" sz="1700" dirty="0"/>
              <a:t>You won’t leave this week being an expert in R, but you will have all the tools to engage with coding and to continue building your skills. </a:t>
            </a:r>
          </a:p>
        </p:txBody>
      </p:sp>
    </p:spTree>
    <p:extLst>
      <p:ext uri="{BB962C8B-B14F-4D97-AF65-F5344CB8AC3E}">
        <p14:creationId xmlns:p14="http://schemas.microsoft.com/office/powerpoint/2010/main" val="2700667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E7455864-AFD5-6C4D-2FF0-B5CE4B443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1AC1856D-2DF0-5D38-D417-F53959B9C0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58248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Diving Into Excel: What it does well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7FA4A6F9-1041-405B-516E-9339B42B22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404698"/>
            <a:ext cx="7688700" cy="2958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6400" indent="-285750">
              <a:buSzPts val="1700"/>
            </a:pPr>
            <a:r>
              <a:rPr lang="en-US" sz="1700" dirty="0"/>
              <a:t>Intuitive point-and-click graphical user interface (GUI)</a:t>
            </a:r>
          </a:p>
          <a:p>
            <a:pPr marL="406400" indent="-285750">
              <a:buSzPts val="1700"/>
            </a:pPr>
            <a:r>
              <a:rPr lang="en-US" sz="1700" dirty="0"/>
              <a:t>Easily group and order datasets based on specific values</a:t>
            </a:r>
          </a:p>
          <a:p>
            <a:pPr marL="406400" indent="-285750">
              <a:buSzPts val="1700"/>
            </a:pPr>
            <a:r>
              <a:rPr lang="en-US" sz="1700" dirty="0"/>
              <a:t>Easily calculate things like, sum, mean, and other basic statistical methods</a:t>
            </a:r>
          </a:p>
          <a:p>
            <a:pPr marL="406400" indent="-285750">
              <a:buSzPts val="1700"/>
            </a:pPr>
            <a:r>
              <a:rPr lang="en-US" sz="1700" dirty="0"/>
              <a:t>Create graphs and charts with a few clicks</a:t>
            </a:r>
          </a:p>
          <a:p>
            <a:pPr marL="406400" indent="-285750">
              <a:buSzPts val="1700"/>
            </a:pPr>
            <a:r>
              <a:rPr lang="en-US" sz="1700" dirty="0"/>
              <a:t>TLDR: </a:t>
            </a:r>
            <a:r>
              <a:rPr lang="en-US" sz="1700" b="1" dirty="0"/>
              <a:t>it’s easy and convenient. </a:t>
            </a:r>
          </a:p>
        </p:txBody>
      </p:sp>
    </p:spTree>
    <p:extLst>
      <p:ext uri="{BB962C8B-B14F-4D97-AF65-F5344CB8AC3E}">
        <p14:creationId xmlns:p14="http://schemas.microsoft.com/office/powerpoint/2010/main" val="55660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7A4D45E2-920B-A708-E843-C2D83E83B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665DB6DE-0AD3-016A-A4DD-72401B88B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9022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Diving Into Excel: What it doesn’t do so well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4E625CE2-CCAA-D34C-D382-AD67834AB0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319458"/>
            <a:ext cx="7688700" cy="2958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6400" indent="-285750">
              <a:buSzPts val="1700"/>
            </a:pPr>
            <a:r>
              <a:rPr lang="en-US" sz="1700" dirty="0"/>
              <a:t>Any manual changes made to a document are subject to human error, and tracking these changes and identifying errors can be challenging to reproduce.</a:t>
            </a:r>
          </a:p>
          <a:p>
            <a:pPr marL="406400" indent="-285750">
              <a:buSzPts val="1700"/>
            </a:pPr>
            <a:r>
              <a:rPr lang="en-US" sz="1700" dirty="0"/>
              <a:t>Formulaic changes are often hidden in cells and are subject to “breaking”, making any manipulations and analyses difficult to track and reproduce.</a:t>
            </a:r>
          </a:p>
          <a:p>
            <a:pPr marL="406400" indent="-285750">
              <a:buSzPts val="1700"/>
            </a:pPr>
            <a:r>
              <a:rPr lang="en-US" sz="1700" dirty="0"/>
              <a:t>Manipulations require manual processes for every file.</a:t>
            </a:r>
          </a:p>
          <a:p>
            <a:pPr marL="120650" indent="0">
              <a:buSzPts val="1700"/>
              <a:buNone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62311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716087C5-E19C-3D7C-AE1A-747F3A085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3D581C0E-C4A3-923B-4757-A09FE2AE5C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5923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Diving Into Excel: What it doesn’t do so well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F4537B39-634A-8EBB-8CB7-BC5DF7E655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373702"/>
            <a:ext cx="7688700" cy="2958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6400" indent="-285750">
              <a:buSzPts val="1700"/>
            </a:pPr>
            <a:r>
              <a:rPr lang="en-US" sz="1700" dirty="0"/>
              <a:t>The auto-formatting of cells can be very annoying and cause issues.</a:t>
            </a:r>
          </a:p>
          <a:p>
            <a:pPr marL="406400" indent="-285750">
              <a:buSzPts val="1700"/>
            </a:pPr>
            <a:r>
              <a:rPr lang="en-US" sz="1700" dirty="0"/>
              <a:t>Rows/columns can be hidden, which can cause issues with collaboration.</a:t>
            </a:r>
          </a:p>
          <a:p>
            <a:pPr marL="406400" indent="-285750">
              <a:buSzPts val="1700"/>
            </a:pPr>
            <a:r>
              <a:rPr lang="en-US" sz="1700" dirty="0"/>
              <a:t>Changing variables will overwrite original data, causing issues with reproducibility and provenance. </a:t>
            </a:r>
          </a:p>
          <a:p>
            <a:pPr marL="406400" indent="-285750">
              <a:buSzPts val="1700"/>
            </a:pPr>
            <a:r>
              <a:rPr lang="en-US" sz="1700" dirty="0"/>
              <a:t>TLDR: </a:t>
            </a:r>
            <a:r>
              <a:rPr lang="en-US" sz="1700" b="1" dirty="0"/>
              <a:t>it’s not very reproducible. </a:t>
            </a:r>
          </a:p>
        </p:txBody>
      </p:sp>
    </p:spTree>
    <p:extLst>
      <p:ext uri="{BB962C8B-B14F-4D97-AF65-F5344CB8AC3E}">
        <p14:creationId xmlns:p14="http://schemas.microsoft.com/office/powerpoint/2010/main" val="228651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34F5929E-0860-9E4F-B48E-A16105988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745B3DBC-55EB-3FAA-1A56-5241974815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322449"/>
            <a:ext cx="7688400" cy="1002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in a Spreadsheet?</a:t>
            </a:r>
            <a:endParaRPr dirty="0"/>
          </a:p>
        </p:txBody>
      </p:sp>
      <p:sp>
        <p:nvSpPr>
          <p:cNvPr id="2" name="Google Shape;100;p15">
            <a:extLst>
              <a:ext uri="{FF2B5EF4-FFF2-40B4-BE49-F238E27FC236}">
                <a16:creationId xmlns:a16="http://schemas.microsoft.com/office/drawing/2014/main" id="{716ECE1C-7CAA-C60B-5DAD-4210D61396E2}"/>
              </a:ext>
            </a:extLst>
          </p:cNvPr>
          <p:cNvSpPr txBox="1">
            <a:spLocks/>
          </p:cNvSpPr>
          <p:nvPr/>
        </p:nvSpPr>
        <p:spPr>
          <a:xfrm>
            <a:off x="726150" y="1908802"/>
            <a:ext cx="7688400" cy="1002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dirty="0"/>
              <a:t>.</a:t>
            </a:r>
            <a:r>
              <a:rPr lang="en-US" sz="2400" dirty="0" err="1"/>
              <a:t>xlsv</a:t>
            </a:r>
            <a:r>
              <a:rPr lang="en-US" sz="2400" dirty="0"/>
              <a:t> vs .csv files</a:t>
            </a:r>
          </a:p>
        </p:txBody>
      </p:sp>
    </p:spTree>
    <p:extLst>
      <p:ext uri="{BB962C8B-B14F-4D97-AF65-F5344CB8AC3E}">
        <p14:creationId xmlns:p14="http://schemas.microsoft.com/office/powerpoint/2010/main" val="411335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67A3E1D1-7066-3A16-280F-D9D5DFFDA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2A12EE34-063E-8CF6-CF99-FB99CEDCE3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61347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in a spreadsheet? .xlxs files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48B8BB1B-C14D-B299-4EBC-B36931F0A9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296210"/>
            <a:ext cx="7688700" cy="2958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6400" indent="-285750">
              <a:buSzPts val="1700"/>
            </a:pPr>
            <a:r>
              <a:rPr lang="en-US" sz="1700" dirty="0"/>
              <a:t>Excel files (.xlsx) are a proprietary format, meaning that the ability to use them relies on a subscription to the Microsoft suite.</a:t>
            </a:r>
          </a:p>
          <a:p>
            <a:pPr marL="406400" indent="-285750">
              <a:buSzPts val="1700"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36823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7D39335F-E8BD-9E37-2B23-D81C192A8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091BB6FE-2185-BCBB-AA9C-19D102B7E0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9022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in a spreadsheet? .xlxs files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4E2306F2-3F86-9924-69A8-A4607E3C6A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272964"/>
            <a:ext cx="7688700" cy="2958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6400" indent="-285750">
              <a:buSzPts val="1700"/>
            </a:pPr>
            <a:r>
              <a:rPr lang="en-US" sz="1700" dirty="0"/>
              <a:t>While it’s natural to think of an Excel file as a single file, they are actually zipped archives containing multiple underlying files:</a:t>
            </a:r>
          </a:p>
          <a:p>
            <a:pPr marL="863600" lvl="1" indent="-285750">
              <a:buSzPts val="1700"/>
            </a:pPr>
            <a:r>
              <a:rPr lang="en-US" sz="1500" dirty="0"/>
              <a:t>Worksheet data</a:t>
            </a:r>
          </a:p>
          <a:p>
            <a:pPr marL="863600" lvl="1" indent="-285750">
              <a:buSzPts val="1700"/>
            </a:pPr>
            <a:r>
              <a:rPr lang="en-US" sz="1500" dirty="0"/>
              <a:t>Worksheet formatting</a:t>
            </a:r>
          </a:p>
          <a:p>
            <a:pPr marL="863600" lvl="1" indent="-285750">
              <a:buSzPts val="1700"/>
            </a:pPr>
            <a:r>
              <a:rPr lang="en-US" sz="1500" dirty="0"/>
              <a:t>Charts and graphs</a:t>
            </a:r>
          </a:p>
          <a:p>
            <a:pPr marL="863600" lvl="1" indent="-285750">
              <a:buSzPts val="1700"/>
            </a:pPr>
            <a:r>
              <a:rPr lang="en-US" sz="1500" dirty="0"/>
              <a:t>Pivot tables</a:t>
            </a:r>
          </a:p>
          <a:p>
            <a:pPr marL="863600" lvl="1" indent="-285750">
              <a:buSzPts val="1700"/>
            </a:pPr>
            <a:r>
              <a:rPr lang="en-US" sz="1500" dirty="0"/>
              <a:t>Embedded objects</a:t>
            </a:r>
          </a:p>
          <a:p>
            <a:pPr marL="863600" lvl="1" indent="-285750">
              <a:buSzPts val="1700"/>
            </a:pPr>
            <a:r>
              <a:rPr lang="en-US" sz="1500" dirty="0"/>
              <a:t>External links</a:t>
            </a:r>
          </a:p>
          <a:p>
            <a:pPr marL="863600" lvl="1" indent="-285750">
              <a:buSzPts val="1700"/>
            </a:pPr>
            <a:r>
              <a:rPr lang="en-US" sz="1500" dirty="0"/>
              <a:t>Metadata</a:t>
            </a:r>
          </a:p>
          <a:p>
            <a:pPr marL="406400" indent="-285750">
              <a:buSzPts val="1700"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98487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BA54813F-6224-6023-2AAC-CAA4CC4F2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6D717984-2812-F2A6-FFEC-49AE4FD181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53598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What’s in a spreadsheet? .csv files</a:t>
            </a:r>
            <a:endParaRPr dirty="0"/>
          </a:p>
        </p:txBody>
      </p:sp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52EE99E5-B08A-5603-E7AB-0431DBE77F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450" y="1241966"/>
            <a:ext cx="7688700" cy="2958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06400" indent="-285750">
              <a:buSzPts val="1700"/>
            </a:pPr>
            <a:r>
              <a:rPr lang="en-US" sz="1700" dirty="0"/>
              <a:t>.csv file (Comma Separated Values), are tabular (spreadsheet) files, with each row representing a record and values within each row separated by commas (even though they can be presented in cells).</a:t>
            </a:r>
            <a:endParaRPr lang="en-US" sz="1500" dirty="0"/>
          </a:p>
          <a:p>
            <a:pPr marL="406400" indent="-285750">
              <a:buSzPts val="1700"/>
            </a:pPr>
            <a:endParaRPr lang="en-US" sz="1700" b="1" dirty="0"/>
          </a:p>
        </p:txBody>
      </p:sp>
      <p:pic>
        <p:nvPicPr>
          <p:cNvPr id="1026" name="Picture 2" descr="Open CSV File and Chart CSV Data - Peltier Tech">
            <a:extLst>
              <a:ext uri="{FF2B5EF4-FFF2-40B4-BE49-F238E27FC236}">
                <a16:creationId xmlns:a16="http://schemas.microsoft.com/office/drawing/2014/main" id="{6052081E-6A3F-CAED-E58F-E13B3C4DF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258" y="2338196"/>
            <a:ext cx="3489484" cy="263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CA14BE-4889-8A30-DCA2-A008683F454B}"/>
              </a:ext>
            </a:extLst>
          </p:cNvPr>
          <p:cNvSpPr txBox="1"/>
          <p:nvPr/>
        </p:nvSpPr>
        <p:spPr>
          <a:xfrm>
            <a:off x="8578394" y="4867688"/>
            <a:ext cx="6410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source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7220421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1278</Words>
  <Application>Microsoft Macintosh PowerPoint</Application>
  <PresentationFormat>On-screen Show (16:9)</PresentationFormat>
  <Paragraphs>121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Raleway</vt:lpstr>
      <vt:lpstr>Arial</vt:lpstr>
      <vt:lpstr>Lato</vt:lpstr>
      <vt:lpstr>Streamline</vt:lpstr>
      <vt:lpstr>Moving from Excel to Scripting</vt:lpstr>
      <vt:lpstr>Have you ever used Excel?</vt:lpstr>
      <vt:lpstr>Diving Into Excel: What it does well</vt:lpstr>
      <vt:lpstr>Diving Into Excel: What it doesn’t do so well</vt:lpstr>
      <vt:lpstr>Diving Into Excel: What it doesn’t do so well</vt:lpstr>
      <vt:lpstr>What’s in a Spreadsheet?</vt:lpstr>
      <vt:lpstr>What’s in a spreadsheet? .xlxs files</vt:lpstr>
      <vt:lpstr>What’s in a spreadsheet? .xlxs files</vt:lpstr>
      <vt:lpstr>What’s in a spreadsheet? .csv files</vt:lpstr>
      <vt:lpstr>What’s in a spreadsheet? .csv files</vt:lpstr>
      <vt:lpstr>What’s in a spreadsheet? .csv files</vt:lpstr>
      <vt:lpstr>PowerPoint Presentation</vt:lpstr>
      <vt:lpstr>Example: Genetic Data</vt:lpstr>
      <vt:lpstr>Moving to Scripting</vt:lpstr>
      <vt:lpstr>Moving to Scripting: What is it?</vt:lpstr>
      <vt:lpstr>Moving to Scripting: What is it?</vt:lpstr>
      <vt:lpstr>Literate Programming</vt:lpstr>
      <vt:lpstr>Literate Programming</vt:lpstr>
      <vt:lpstr>Moving to Scripting: Why you wouldn’t use it</vt:lpstr>
      <vt:lpstr>Moving to Scripting: Why you wouldn’t use it</vt:lpstr>
      <vt:lpstr>Moving to Scripting: Why you would use it</vt:lpstr>
      <vt:lpstr>Moving to Scripting: Why you would use it</vt:lpstr>
      <vt:lpstr>Scripting in the RDM Jumpstart</vt:lpstr>
      <vt:lpstr>Scripting in the RDM Jumpstart</vt:lpstr>
      <vt:lpstr>Scripting in the RDM Jumpstart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Data Management in the Canadian Context An overview with case studies</dc:title>
  <cp:lastModifiedBy>Nick Rochlin</cp:lastModifiedBy>
  <cp:revision>7</cp:revision>
  <dcterms:modified xsi:type="dcterms:W3CDTF">2025-05-08T03:06:59Z</dcterms:modified>
</cp:coreProperties>
</file>